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7315200" cy="9144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6" roundtripDataSignature="AMtx7mjbSQahYFXvfZGaMSiW/DLhcRTzg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6"/>
  </p:normalViewPr>
  <p:slideViewPr>
    <p:cSldViewPr snapToGrid="0">
      <p:cViewPr varScale="1">
        <p:scale>
          <a:sx n="77" d="100"/>
          <a:sy n="77" d="100"/>
        </p:scale>
        <p:origin x="308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0" Type="http://schemas.openxmlformats.org/officeDocument/2006/relationships/tableStyles" Target="tableStyles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57400" y="685800"/>
            <a:ext cx="27432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548640" y="1496484"/>
            <a:ext cx="6217920" cy="3183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914400" y="4802717"/>
            <a:ext cx="5486400" cy="220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20"/>
              <a:buNone/>
              <a:defRPr sz="1920"/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None/>
              <a:defRPr sz="144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502920" y="8475136"/>
            <a:ext cx="164592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2423160" y="8475136"/>
            <a:ext cx="246888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5166360" y="8475136"/>
            <a:ext cx="164592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502920" y="486836"/>
            <a:ext cx="6309360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756708" y="2180379"/>
            <a:ext cx="5801784" cy="6309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502920" y="8475136"/>
            <a:ext cx="164592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2423160" y="8475136"/>
            <a:ext cx="246888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5166360" y="8475136"/>
            <a:ext cx="164592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2149051" y="3572723"/>
            <a:ext cx="7749117" cy="1577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-1051349" y="2041103"/>
            <a:ext cx="7749117" cy="4640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502920" y="8475136"/>
            <a:ext cx="164592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2423160" y="8475136"/>
            <a:ext cx="246888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5166360" y="8475136"/>
            <a:ext cx="164592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502920" y="486836"/>
            <a:ext cx="6309360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502920" y="2434167"/>
            <a:ext cx="6309360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502920" y="8475136"/>
            <a:ext cx="164592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2423160" y="8475136"/>
            <a:ext cx="246888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5166360" y="8475136"/>
            <a:ext cx="164592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499110" y="2279653"/>
            <a:ext cx="6309360" cy="38036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499110" y="6119286"/>
            <a:ext cx="6309360" cy="2000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20"/>
              <a:buNone/>
              <a:defRPr sz="192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40"/>
              <a:buNone/>
              <a:defRPr sz="144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502920" y="8475136"/>
            <a:ext cx="164592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2423160" y="8475136"/>
            <a:ext cx="246888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5166360" y="8475136"/>
            <a:ext cx="164592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502920" y="486836"/>
            <a:ext cx="6309360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502920" y="2434167"/>
            <a:ext cx="3108960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3703320" y="2434167"/>
            <a:ext cx="3108960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502920" y="8475136"/>
            <a:ext cx="164592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2423160" y="8475136"/>
            <a:ext cx="246888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5166360" y="8475136"/>
            <a:ext cx="164592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503873" y="486836"/>
            <a:ext cx="6309360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503874" y="2241551"/>
            <a:ext cx="3094672" cy="1098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20"/>
              <a:buNone/>
              <a:defRPr sz="192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None/>
              <a:defRPr sz="144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503874" y="3340100"/>
            <a:ext cx="3094672" cy="4912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3703320" y="2241551"/>
            <a:ext cx="3109913" cy="1098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20"/>
              <a:buNone/>
              <a:defRPr sz="192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None/>
              <a:defRPr sz="144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3703320" y="3340100"/>
            <a:ext cx="3109913" cy="4912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502920" y="8475136"/>
            <a:ext cx="164592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2423160" y="8475136"/>
            <a:ext cx="246888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5166360" y="8475136"/>
            <a:ext cx="164592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502920" y="486836"/>
            <a:ext cx="6309360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502920" y="8475136"/>
            <a:ext cx="164592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2423160" y="8475136"/>
            <a:ext cx="246888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5166360" y="8475136"/>
            <a:ext cx="164592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502920" y="8475136"/>
            <a:ext cx="164592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2423160" y="8475136"/>
            <a:ext cx="246888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5166360" y="8475136"/>
            <a:ext cx="164592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503873" y="609600"/>
            <a:ext cx="2359342" cy="2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None/>
              <a:defRPr sz="256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3109913" y="1316569"/>
            <a:ext cx="3703320" cy="6498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116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560"/>
              <a:buChar char="•"/>
              <a:defRPr sz="2560"/>
            </a:lvl1pPr>
            <a:lvl2pPr marL="914400" lvl="1" indent="-37084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240"/>
              <a:buChar char="•"/>
              <a:defRPr sz="2240"/>
            </a:lvl2pPr>
            <a:lvl3pPr marL="1371600" lvl="2" indent="-35051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20"/>
              <a:buChar char="•"/>
              <a:defRPr sz="1920"/>
            </a:lvl3pPr>
            <a:lvl4pPr marL="1828800" lvl="3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4pPr>
            <a:lvl5pPr marL="2286000" lvl="4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5pPr>
            <a:lvl6pPr marL="2743200" lvl="5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503873" y="2743200"/>
            <a:ext cx="2359342" cy="5082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20"/>
              <a:buNone/>
              <a:defRPr sz="112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60"/>
              <a:buNone/>
              <a:defRPr sz="96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502920" y="8475136"/>
            <a:ext cx="164592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2423160" y="8475136"/>
            <a:ext cx="246888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5166360" y="8475136"/>
            <a:ext cx="164592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503873" y="609600"/>
            <a:ext cx="2359342" cy="2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None/>
              <a:defRPr sz="256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3109913" y="1316569"/>
            <a:ext cx="3703320" cy="6498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None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240"/>
              <a:buFont typeface="Arial"/>
              <a:buNone/>
              <a:defRPr sz="22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Arial"/>
              <a:buNone/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503873" y="2743200"/>
            <a:ext cx="2359342" cy="5082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20"/>
              <a:buNone/>
              <a:defRPr sz="112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60"/>
              <a:buNone/>
              <a:defRPr sz="96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502920" y="8475136"/>
            <a:ext cx="164592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2423160" y="8475136"/>
            <a:ext cx="246888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5166360" y="8475136"/>
            <a:ext cx="164592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502920" y="486836"/>
            <a:ext cx="6309360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20"/>
              <a:buFont typeface="Arial"/>
              <a:buNone/>
              <a:defRPr sz="35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502920" y="2434167"/>
            <a:ext cx="6309360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7084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240"/>
              <a:buFont typeface="Arial"/>
              <a:buChar char="•"/>
              <a:defRPr sz="22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051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Arial"/>
              <a:buChar char="•"/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2003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sz="14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2003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sz="14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2003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sz="14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2003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sz="14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2004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sz="14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2004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sz="14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502920" y="8475136"/>
            <a:ext cx="164592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2423160" y="8475136"/>
            <a:ext cx="246888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5166360" y="8475136"/>
            <a:ext cx="164592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271475" y="819800"/>
            <a:ext cx="6791400" cy="369300"/>
          </a:xfrm>
          <a:prstGeom prst="rect">
            <a:avLst/>
          </a:prstGeom>
          <a:solidFill>
            <a:srgbClr val="475F97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2000" b="1">
                <a:solidFill>
                  <a:schemeClr val="lt1"/>
                </a:solidFill>
              </a:rPr>
              <a:t>GETTING TO KNOW NCcareers.org</a:t>
            </a:r>
            <a:endParaRPr sz="1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362700" y="1237850"/>
            <a:ext cx="2813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475F97"/>
                </a:solidFill>
                <a:latin typeface="Arial"/>
                <a:ea typeface="Arial"/>
                <a:cs typeface="Arial"/>
                <a:sym typeface="Arial"/>
              </a:rPr>
              <a:t>LEARNING OUTCOMES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399613" y="2477150"/>
            <a:ext cx="24306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475F97"/>
                </a:solidFill>
                <a:latin typeface="Arial"/>
                <a:ea typeface="Arial"/>
                <a:cs typeface="Arial"/>
                <a:sym typeface="Arial"/>
              </a:rPr>
              <a:t>INTRODUCTION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"/>
          <p:cNvSpPr/>
          <p:nvPr/>
        </p:nvSpPr>
        <p:spPr>
          <a:xfrm>
            <a:off x="362700" y="4819250"/>
            <a:ext cx="36720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475F97"/>
                </a:solidFill>
                <a:latin typeface="Arial"/>
                <a:ea typeface="Arial"/>
                <a:cs typeface="Arial"/>
                <a:sym typeface="Arial"/>
              </a:rPr>
              <a:t>ACTIVITY/WebQuest Instructions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"/>
          <p:cNvSpPr/>
          <p:nvPr/>
        </p:nvSpPr>
        <p:spPr>
          <a:xfrm>
            <a:off x="362700" y="7486250"/>
            <a:ext cx="36720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475F97"/>
                </a:solidFill>
                <a:latin typeface="Arial"/>
                <a:ea typeface="Arial"/>
                <a:cs typeface="Arial"/>
                <a:sym typeface="Arial"/>
              </a:rPr>
              <a:t>WRAP UP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455675" y="1528400"/>
            <a:ext cx="6423000" cy="895800"/>
          </a:xfrm>
          <a:prstGeom prst="rect">
            <a:avLst/>
          </a:prstGeom>
          <a:noFill/>
          <a:ln w="19050" cap="flat" cmpd="sng">
            <a:solidFill>
              <a:srgbClr val="475F9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Allow students an opportunity to become familiar with the NCcareers.org website while being guided through each section to learn the opportunities available to them in relation to career exploration. </a:t>
            </a:r>
            <a:endParaRPr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492588" y="2803100"/>
            <a:ext cx="6423000" cy="1887000"/>
          </a:xfrm>
          <a:prstGeom prst="rect">
            <a:avLst/>
          </a:prstGeom>
          <a:noFill/>
          <a:ln w="19050" cap="flat" cmpd="sng">
            <a:solidFill>
              <a:srgbClr val="475F9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171450" marR="0" lvl="0" indent="-171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</a:pPr>
            <a:r>
              <a:rPr lang="en-US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Educator pulls up the NCcareers.org website and asks students what they notice about the site and what they think they can learn from this site.</a:t>
            </a:r>
            <a:endParaRPr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</a:pPr>
            <a:r>
              <a:rPr lang="en-US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Explain to the students that they will be completing a webquest to learn about the site and begin learning about careers they may be interested in pursuing in the future.</a:t>
            </a:r>
            <a:endParaRPr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</a:pPr>
            <a:r>
              <a:rPr lang="en-US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Discourage students from taking the surveys right now as they will be completing them later in the career development process.</a:t>
            </a:r>
            <a:endParaRPr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455675" y="5145200"/>
            <a:ext cx="6423000" cy="2242122"/>
          </a:xfrm>
          <a:prstGeom prst="rect">
            <a:avLst/>
          </a:prstGeom>
          <a:noFill/>
          <a:ln w="19050" cap="flat" cmpd="sng">
            <a:solidFill>
              <a:srgbClr val="475F9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Students will follow along with the </a:t>
            </a:r>
            <a:r>
              <a:rPr lang="en-US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webquest</a:t>
            </a:r>
            <a:r>
              <a:rPr lang="en-US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while questions are asked about certain areas of the website that would be useful for </a:t>
            </a: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upper elementary students </a:t>
            </a:r>
            <a:r>
              <a:rPr lang="en-US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to be familiar with and could use to explore their career opportunities.</a:t>
            </a:r>
            <a:endParaRPr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Students can either type the answers on the </a:t>
            </a:r>
            <a:r>
              <a:rPr lang="en-US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webquest</a:t>
            </a:r>
            <a:r>
              <a:rPr lang="en-US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activity  or it can be printed for students to complete</a:t>
            </a:r>
            <a:endParaRPr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1460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Char char="❖"/>
            </a:pPr>
            <a:r>
              <a:rPr lang="en-US" dirty="0">
                <a:latin typeface="Calibri"/>
                <a:cs typeface="Calibri"/>
                <a:sym typeface="Calibri"/>
              </a:rPr>
              <a:t>Digital/Fillable Version</a:t>
            </a:r>
            <a:endParaRPr dirty="0">
              <a:latin typeface="Calibri"/>
              <a:cs typeface="Calibri"/>
              <a:sym typeface="Calibri"/>
            </a:endParaRPr>
          </a:p>
          <a:p>
            <a:pPr marL="285750" marR="0" lvl="0" indent="-1460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Char char="❖"/>
            </a:pPr>
            <a:r>
              <a:rPr lang="en-US" dirty="0">
                <a:latin typeface="Calibri"/>
                <a:cs typeface="Calibri"/>
                <a:sym typeface="Calibri"/>
              </a:rPr>
              <a:t>Printable Version</a:t>
            </a:r>
            <a:endParaRPr dirty="0">
              <a:latin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455675" y="7812200"/>
            <a:ext cx="6423000" cy="895800"/>
          </a:xfrm>
          <a:prstGeom prst="rect">
            <a:avLst/>
          </a:prstGeom>
          <a:noFill/>
          <a:ln w="19050" cap="flat" cmpd="sng">
            <a:solidFill>
              <a:srgbClr val="475F9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40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time allows, educator should go over the questions with the students while navigating the site in front of the class and encouraging discussions around answers to the questions. </a:t>
            </a:r>
            <a:endParaRPr sz="140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5873175" y="119350"/>
            <a:ext cx="12714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>
                <a:solidFill>
                  <a:schemeClr val="lt1"/>
                </a:solidFill>
              </a:rPr>
              <a:t>4-5</a:t>
            </a:r>
            <a:endParaRPr sz="2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4525450" y="31225"/>
            <a:ext cx="1271400" cy="5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3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45-60</a:t>
            </a:r>
            <a:r>
              <a:rPr lang="en-US" sz="11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min</a:t>
            </a:r>
            <a:endParaRPr sz="11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95" name="Google Shape;95;p1"/>
          <p:cNvGrpSpPr/>
          <p:nvPr/>
        </p:nvGrpSpPr>
        <p:grpSpPr>
          <a:xfrm>
            <a:off x="2737950" y="196288"/>
            <a:ext cx="1473675" cy="461700"/>
            <a:chOff x="2828150" y="190363"/>
            <a:chExt cx="1473675" cy="461700"/>
          </a:xfrm>
        </p:grpSpPr>
        <p:pic>
          <p:nvPicPr>
            <p:cNvPr id="96" name="Google Shape;96;p1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3657050" y="323996"/>
              <a:ext cx="644775" cy="19441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7" name="Google Shape;97;p1"/>
            <p:cNvSpPr txBox="1"/>
            <p:nvPr/>
          </p:nvSpPr>
          <p:spPr>
            <a:xfrm>
              <a:off x="2828150" y="190363"/>
              <a:ext cx="8289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 dirty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Sign in and save results:</a:t>
              </a:r>
              <a:endParaRPr sz="9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230</Words>
  <Application>Microsoft Macintosh PowerPoint</Application>
  <PresentationFormat>Custom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Yandle</dc:creator>
  <cp:lastModifiedBy>Foram Shah</cp:lastModifiedBy>
  <cp:revision>3</cp:revision>
  <dcterms:created xsi:type="dcterms:W3CDTF">2021-07-05T18:56:43Z</dcterms:created>
  <dcterms:modified xsi:type="dcterms:W3CDTF">2021-09-08T17:06:47Z</dcterms:modified>
</cp:coreProperties>
</file>