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3152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iY0MeefY3X+Lt6bSsTJuugx3kT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>
      <p:cViewPr>
        <p:scale>
          <a:sx n="133" d="100"/>
          <a:sy n="133" d="100"/>
        </p:scale>
        <p:origin x="1800" y="-1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56708" y="2180379"/>
            <a:ext cx="5801784" cy="6309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49051" y="3572723"/>
            <a:ext cx="7749117" cy="157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051349" y="2041103"/>
            <a:ext cx="7749117" cy="4640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40"/>
              <a:buNone/>
              <a:defRPr sz="14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80"/>
              <a:buNone/>
              <a:defRPr sz="128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31089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703320" y="2434167"/>
            <a:ext cx="31089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503874" y="3340100"/>
            <a:ext cx="3094672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703320" y="2241551"/>
            <a:ext cx="310991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20"/>
              <a:buNone/>
              <a:defRPr sz="192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  <a:defRPr sz="144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703320" y="3340100"/>
            <a:ext cx="310991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09913" y="1316569"/>
            <a:ext cx="370332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Char char="•"/>
              <a:defRPr sz="2560"/>
            </a:lvl1pPr>
            <a:lvl2pPr marL="914400" lvl="1" indent="-37084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  <a:defRPr sz="2240"/>
            </a:lvl2pPr>
            <a:lvl3pPr marL="1371600" lvl="2" indent="-350519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Char char="•"/>
              <a:defRPr sz="1920"/>
            </a:lvl3pPr>
            <a:lvl4pPr marL="182880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503873" y="2743200"/>
            <a:ext cx="2359342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Calibri"/>
              <a:buNone/>
              <a:defRPr sz="256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109913" y="1316569"/>
            <a:ext cx="3703320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None/>
              <a:defRPr sz="2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None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None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03873" y="2743200"/>
            <a:ext cx="2359342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80"/>
              <a:buNone/>
              <a:defRPr sz="128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20"/>
              <a:buNone/>
              <a:defRPr sz="112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60"/>
              <a:buNone/>
              <a:defRPr sz="96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0"/>
              <a:buFont typeface="Calibri"/>
              <a:buNone/>
              <a:defRPr sz="3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084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40"/>
              <a:buFont typeface="Arial"/>
              <a:buChar char="•"/>
              <a:defRPr sz="2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051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20"/>
              <a:buFont typeface="Arial"/>
              <a:buChar char="•"/>
              <a:defRPr sz="1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0039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004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sz="14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"/>
              <a:buFont typeface="Arial"/>
              <a:buNone/>
              <a:defRPr sz="9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nccareers.org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crosswordlabs.com/view/be-your-own-bos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presentation/d/1OwGseGoNM7dD0PW8OUwai8sf36jTg_Tn/edit#slide=id.p1" TargetMode="External"/><Relationship Id="rId5" Type="http://schemas.openxmlformats.org/officeDocument/2006/relationships/hyperlink" Target="https://thewordsearch.com/puzzle/2602942/be-your-own-boss/" TargetMode="External"/><Relationship Id="rId4" Type="http://schemas.openxmlformats.org/officeDocument/2006/relationships/hyperlink" Target="https://nccareers.org/find-career/be-your-own-boss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868550" y="113400"/>
            <a:ext cx="1246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9-12</a:t>
            </a:r>
            <a:endParaRPr sz="28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525450" y="25250"/>
            <a:ext cx="1246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r>
              <a:rPr lang="en-US" sz="12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min</a:t>
            </a:r>
            <a:endParaRPr sz="12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10300" y="743600"/>
            <a:ext cx="3842100" cy="369300"/>
          </a:xfrm>
          <a:prstGeom prst="rect">
            <a:avLst/>
          </a:prstGeom>
          <a:solidFill>
            <a:srgbClr val="475F9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 YOUR OWN BOSS</a:t>
            </a: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10300" y="1161650"/>
            <a:ext cx="2449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LEARNING OUTCOMES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10300" y="2129800"/>
            <a:ext cx="20964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266000" y="3621650"/>
            <a:ext cx="1352700" cy="2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ACTIVITY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61450" y="5537900"/>
            <a:ext cx="3613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75F97"/>
                </a:solidFill>
                <a:latin typeface="Calibri"/>
                <a:ea typeface="Calibri"/>
                <a:cs typeface="Calibri"/>
                <a:sym typeface="Calibri"/>
              </a:rPr>
              <a:t>WRAP UP/DISCUSSION/REFLECTION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65989" y="1487600"/>
            <a:ext cx="3739800" cy="5850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Students will </a:t>
            </a:r>
            <a:r>
              <a:rPr lang="en-US" sz="1300">
                <a:latin typeface="Calibri"/>
                <a:ea typeface="Calibri"/>
                <a:cs typeface="Calibri"/>
                <a:sym typeface="Calibri"/>
              </a:rPr>
              <a:t>understand their readiness for starting a small business.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1450" y="2420500"/>
            <a:ext cx="3739800" cy="11853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activity is designed to help students understand aspects of being an entrepreneur. Students will take an assessment evaluating their skills, characteristics, and experience as they relate to starting a business. The assessment has 25 questions.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66000" y="3944900"/>
            <a:ext cx="3842100" cy="1565014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★"/>
            </a:pPr>
            <a:r>
              <a:rPr lang="en-US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Small Business/Entrepreneur Readiness Survey</a:t>
            </a:r>
            <a:endParaRPr sz="13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★"/>
            </a:pPr>
            <a:r>
              <a:rPr lang="en-US" sz="130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Be Your Own Boss Word Search</a:t>
            </a:r>
            <a:r>
              <a:rPr lang="en-US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(online)</a:t>
            </a:r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★"/>
            </a:pPr>
            <a:r>
              <a:rPr lang="en-US" sz="1300" b="1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Be Your Own Boss Word Search</a:t>
            </a:r>
            <a:r>
              <a:rPr lang="en-US" sz="13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00" b="1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sz="13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printable</a:t>
            </a:r>
            <a:r>
              <a:rPr lang="en-US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★"/>
            </a:pPr>
            <a:r>
              <a:rPr lang="en-US" sz="1300" b="1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Be Your Own Boss Crossword</a:t>
            </a:r>
            <a:r>
              <a:rPr lang="en-US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(online)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★"/>
            </a:pPr>
            <a:r>
              <a:rPr lang="en-US" sz="1300" b="1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Be Your Own Boss Crossword</a:t>
            </a:r>
            <a:r>
              <a:rPr lang="en-US" sz="13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3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(printable)</a:t>
            </a:r>
            <a:endParaRPr sz="13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301825" y="1237850"/>
            <a:ext cx="27225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b="1" i="0" u="sng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DIRECTIONS</a:t>
            </a:r>
            <a:endParaRPr b="0" i="0" u="sng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380800" y="1563800"/>
            <a:ext cx="2581200" cy="18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Students</a:t>
            </a:r>
            <a:r>
              <a:rPr lang="en-US" sz="1200" b="0" i="0" u="none" strike="noStrike" cap="none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 will take the Small Business/Entrepreneur Readiness survey in NCcareers. </a:t>
            </a:r>
            <a:r>
              <a:rPr lang="en-US" sz="1200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Remind students to a</a:t>
            </a:r>
            <a:r>
              <a:rPr lang="en-US" sz="1200" b="0" i="0" u="none" strike="noStrike" cap="none">
                <a:solidFill>
                  <a:srgbClr val="DAE3F3"/>
                </a:solidFill>
                <a:latin typeface="Georgia"/>
                <a:ea typeface="Georgia"/>
                <a:cs typeface="Georgia"/>
                <a:sym typeface="Georgia"/>
              </a:rPr>
              <a:t>nswer each question thoughtfully and carefully.</a:t>
            </a:r>
            <a:endParaRPr sz="1200" b="0" i="0" u="none" strike="noStrike" cap="none">
              <a:solidFill>
                <a:srgbClr val="DAE3F3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700"/>
              </a:spcBef>
              <a:spcAft>
                <a:spcPts val="7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372475" y="3110925"/>
            <a:ext cx="2581200" cy="529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b="1" i="0" u="sng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How to Access </a:t>
            </a:r>
            <a:endParaRPr b="1" i="0" u="sng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b="1" u="sng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Be Your Own Boss</a:t>
            </a:r>
            <a:endParaRPr b="1" i="0" u="sng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1: Go </a:t>
            </a:r>
            <a:r>
              <a:rPr lang="en-US" sz="1300" b="0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to</a:t>
            </a:r>
            <a:r>
              <a:rPr lang="en-US" sz="1300" b="0" i="0" u="none" strike="noStrike" cap="none" dirty="0">
                <a:solidFill>
                  <a:schemeClr val="bg1"/>
                </a:solidFill>
                <a:uFill>
                  <a:noFill/>
                </a:uFill>
                <a:latin typeface="Georgia"/>
                <a:ea typeface="Georgia"/>
                <a:cs typeface="Georgia"/>
                <a:sym typeface="Georgia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b="1" i="0" u="sng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NCcareers.org</a:t>
            </a:r>
            <a:endParaRPr sz="1300" b="1" i="0" u="sng" strike="noStrike" cap="none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2: </a:t>
            </a:r>
            <a:r>
              <a:rPr lang="en-US" sz="13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Select</a:t>
            </a:r>
            <a:r>
              <a:rPr lang="en-US" sz="13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1300" b="1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Find My Interests</a:t>
            </a:r>
            <a:endParaRPr sz="1300" b="1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3: Choose </a:t>
            </a:r>
            <a:r>
              <a:rPr lang="en-US" sz="1300" b="1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Get Started </a:t>
            </a:r>
            <a:r>
              <a:rPr lang="en-US" sz="13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under </a:t>
            </a:r>
            <a:r>
              <a:rPr lang="en-US" sz="1300" b="1" i="0" u="sng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Small Business/Entrepreneur survey</a:t>
            </a:r>
            <a:endParaRPr sz="1300" b="1" i="0" u="none" strike="noStrike" cap="none" dirty="0">
              <a:solidFill>
                <a:schemeClr val="bg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Step 4: Read the statements </a:t>
            </a:r>
            <a:r>
              <a:rPr lang="en-US" sz="1300" b="0" i="0" u="sng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carefully</a:t>
            </a:r>
            <a:r>
              <a:rPr lang="en-US" sz="1300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and answer </a:t>
            </a:r>
            <a:r>
              <a:rPr lang="en-US" sz="1300" u="sng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honestly </a:t>
            </a:r>
            <a:r>
              <a:rPr lang="en-US" sz="13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and </a:t>
            </a:r>
            <a:r>
              <a:rPr lang="en-US" sz="1300" u="sng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thoughtfully</a:t>
            </a:r>
            <a:r>
              <a:rPr lang="en-US" sz="13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1300" b="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5: </a:t>
            </a:r>
            <a:r>
              <a:rPr lang="en-US" sz="1300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Receive results and reflect on the information provided</a:t>
            </a:r>
            <a:endParaRPr sz="1300" b="0" i="0" u="sng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300" b="0" i="0" u="none" strike="noStrike" cap="none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Step 6: </a:t>
            </a:r>
            <a:r>
              <a:rPr lang="en-US" sz="1300" dirty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Complete word search and discuss what terms mean.</a:t>
            </a:r>
            <a:endParaRPr sz="1300" b="0" i="0" u="none" strike="noStrike" cap="none" dirty="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266000" y="5895600"/>
            <a:ext cx="3842100" cy="2225700"/>
          </a:xfrm>
          <a:prstGeom prst="rect">
            <a:avLst/>
          </a:prstGeom>
          <a:noFill/>
          <a:ln w="19050" cap="flat" cmpd="sng">
            <a:solidFill>
              <a:srgbClr val="475F9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 for classroom discussion: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❖"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something you learned from taking the survey?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❖"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area was your weakness and why (Personal Characteristics, Personal Conditions, or Skills and Experience)?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Char char="❖"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area was your strongest and why (Personal Characteristics, Personal Conditions, or Skills and Experience)?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42750" y="8202900"/>
            <a:ext cx="3786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Note: </a:t>
            </a:r>
            <a:r>
              <a:rPr lang="en-US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 In 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n-US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Create An Account 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save results.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You can also print your results.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5040263" y="8529888"/>
            <a:ext cx="1473675" cy="461700"/>
            <a:chOff x="2828150" y="190363"/>
            <a:chExt cx="1473675" cy="461700"/>
          </a:xfrm>
        </p:grpSpPr>
        <p:pic>
          <p:nvPicPr>
            <p:cNvPr id="100" name="Google Shape;100;p1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3657050" y="323996"/>
              <a:ext cx="644775" cy="1944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1"/>
            <p:cNvSpPr txBox="1"/>
            <p:nvPr/>
          </p:nvSpPr>
          <p:spPr>
            <a:xfrm>
              <a:off x="2828150" y="190363"/>
              <a:ext cx="8289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Sign in and save results:</a:t>
              </a:r>
              <a:endPara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281</Words>
  <Application>Microsoft Macintosh PowerPoint</Application>
  <PresentationFormat>Custom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Yandle</dc:creator>
  <cp:lastModifiedBy>Foram Shah</cp:lastModifiedBy>
  <cp:revision>3</cp:revision>
  <dcterms:created xsi:type="dcterms:W3CDTF">2021-07-05T18:56:43Z</dcterms:created>
  <dcterms:modified xsi:type="dcterms:W3CDTF">2021-09-08T17:53:32Z</dcterms:modified>
</cp:coreProperties>
</file>