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7315200" cy="9144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6" roundtripDataSignature="AMtx7minXsIjD1k6kxzgQM+Ymlh4TbtWK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294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customschemas.google.com/relationships/presentationmetadata" Target="metadata"/><Relationship Id="rId10" Type="http://schemas.openxmlformats.org/officeDocument/2006/relationships/tableStyles" Target="tableStyles.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2" name="Google Shape;82;p1:notes"/>
          <p:cNvSpPr>
            <a:spLocks noGrp="1" noRot="1" noChangeAspect="1"/>
          </p:cNvSpPr>
          <p:nvPr>
            <p:ph type="sldImg" idx="2"/>
          </p:nvPr>
        </p:nvSpPr>
        <p:spPr>
          <a:xfrm>
            <a:off x="2057400" y="685800"/>
            <a:ext cx="27432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
          <p:cNvSpPr txBox="1">
            <a:spLocks noGrp="1"/>
          </p:cNvSpPr>
          <p:nvPr>
            <p:ph type="ctrTitle"/>
          </p:nvPr>
        </p:nvSpPr>
        <p:spPr>
          <a:xfrm>
            <a:off x="548640" y="1496484"/>
            <a:ext cx="6217920" cy="3183467"/>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4800"/>
              <a:buFont typeface="Arial"/>
              <a:buNone/>
              <a:defRPr sz="4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
          <p:cNvSpPr txBox="1">
            <a:spLocks noGrp="1"/>
          </p:cNvSpPr>
          <p:nvPr>
            <p:ph type="subTitle" idx="1"/>
          </p:nvPr>
        </p:nvSpPr>
        <p:spPr>
          <a:xfrm>
            <a:off x="914400" y="4802717"/>
            <a:ext cx="5486400" cy="2207683"/>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800"/>
              </a:spcBef>
              <a:spcAft>
                <a:spcPts val="0"/>
              </a:spcAft>
              <a:buClr>
                <a:schemeClr val="dk1"/>
              </a:buClr>
              <a:buSzPts val="1920"/>
              <a:buNone/>
              <a:defRPr sz="1920"/>
            </a:lvl1pPr>
            <a:lvl2pPr lvl="1" algn="ctr">
              <a:lnSpc>
                <a:spcPct val="90000"/>
              </a:lnSpc>
              <a:spcBef>
                <a:spcPts val="400"/>
              </a:spcBef>
              <a:spcAft>
                <a:spcPts val="0"/>
              </a:spcAft>
              <a:buClr>
                <a:schemeClr val="dk1"/>
              </a:buClr>
              <a:buSzPts val="1600"/>
              <a:buNone/>
              <a:defRPr sz="1600"/>
            </a:lvl2pPr>
            <a:lvl3pPr lvl="2" algn="ctr">
              <a:lnSpc>
                <a:spcPct val="90000"/>
              </a:lnSpc>
              <a:spcBef>
                <a:spcPts val="400"/>
              </a:spcBef>
              <a:spcAft>
                <a:spcPts val="0"/>
              </a:spcAft>
              <a:buClr>
                <a:schemeClr val="dk1"/>
              </a:buClr>
              <a:buSzPts val="1440"/>
              <a:buNone/>
              <a:defRPr sz="1440"/>
            </a:lvl3pPr>
            <a:lvl4pPr lvl="3" algn="ctr">
              <a:lnSpc>
                <a:spcPct val="90000"/>
              </a:lnSpc>
              <a:spcBef>
                <a:spcPts val="400"/>
              </a:spcBef>
              <a:spcAft>
                <a:spcPts val="0"/>
              </a:spcAft>
              <a:buClr>
                <a:schemeClr val="dk1"/>
              </a:buClr>
              <a:buSzPts val="1280"/>
              <a:buNone/>
              <a:defRPr sz="1280"/>
            </a:lvl4pPr>
            <a:lvl5pPr lvl="4" algn="ctr">
              <a:lnSpc>
                <a:spcPct val="90000"/>
              </a:lnSpc>
              <a:spcBef>
                <a:spcPts val="400"/>
              </a:spcBef>
              <a:spcAft>
                <a:spcPts val="0"/>
              </a:spcAft>
              <a:buClr>
                <a:schemeClr val="dk1"/>
              </a:buClr>
              <a:buSzPts val="1280"/>
              <a:buNone/>
              <a:defRPr sz="1280"/>
            </a:lvl5pPr>
            <a:lvl6pPr lvl="5" algn="ctr">
              <a:lnSpc>
                <a:spcPct val="90000"/>
              </a:lnSpc>
              <a:spcBef>
                <a:spcPts val="400"/>
              </a:spcBef>
              <a:spcAft>
                <a:spcPts val="0"/>
              </a:spcAft>
              <a:buClr>
                <a:schemeClr val="dk1"/>
              </a:buClr>
              <a:buSzPts val="1280"/>
              <a:buNone/>
              <a:defRPr sz="1280"/>
            </a:lvl6pPr>
            <a:lvl7pPr lvl="6" algn="ctr">
              <a:lnSpc>
                <a:spcPct val="90000"/>
              </a:lnSpc>
              <a:spcBef>
                <a:spcPts val="400"/>
              </a:spcBef>
              <a:spcAft>
                <a:spcPts val="0"/>
              </a:spcAft>
              <a:buClr>
                <a:schemeClr val="dk1"/>
              </a:buClr>
              <a:buSzPts val="1280"/>
              <a:buNone/>
              <a:defRPr sz="1280"/>
            </a:lvl7pPr>
            <a:lvl8pPr lvl="7" algn="ctr">
              <a:lnSpc>
                <a:spcPct val="90000"/>
              </a:lnSpc>
              <a:spcBef>
                <a:spcPts val="400"/>
              </a:spcBef>
              <a:spcAft>
                <a:spcPts val="0"/>
              </a:spcAft>
              <a:buClr>
                <a:schemeClr val="dk1"/>
              </a:buClr>
              <a:buSzPts val="1280"/>
              <a:buNone/>
              <a:defRPr sz="1280"/>
            </a:lvl8pPr>
            <a:lvl9pPr lvl="8" algn="ctr">
              <a:lnSpc>
                <a:spcPct val="90000"/>
              </a:lnSpc>
              <a:spcBef>
                <a:spcPts val="400"/>
              </a:spcBef>
              <a:spcAft>
                <a:spcPts val="0"/>
              </a:spcAft>
              <a:buClr>
                <a:schemeClr val="dk1"/>
              </a:buClr>
              <a:buSzPts val="1280"/>
              <a:buNone/>
              <a:defRPr sz="1280"/>
            </a:lvl9pPr>
          </a:lstStyle>
          <a:p>
            <a:endParaRPr/>
          </a:p>
        </p:txBody>
      </p:sp>
      <p:sp>
        <p:nvSpPr>
          <p:cNvPr id="14" name="Google Shape;14;p3"/>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3"/>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3"/>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2"/>
          <p:cNvSpPr txBox="1">
            <a:spLocks noGrp="1"/>
          </p:cNvSpPr>
          <p:nvPr>
            <p:ph type="title"/>
          </p:nvPr>
        </p:nvSpPr>
        <p:spPr>
          <a:xfrm>
            <a:off x="502920" y="486836"/>
            <a:ext cx="6309360" cy="176741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2"/>
          <p:cNvSpPr txBox="1">
            <a:spLocks noGrp="1"/>
          </p:cNvSpPr>
          <p:nvPr>
            <p:ph type="body" idx="1"/>
          </p:nvPr>
        </p:nvSpPr>
        <p:spPr>
          <a:xfrm rot="5400000">
            <a:off x="756708" y="2180379"/>
            <a:ext cx="5801784" cy="630936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00"/>
              </a:spcBef>
              <a:spcAft>
                <a:spcPts val="0"/>
              </a:spcAft>
              <a:buClr>
                <a:schemeClr val="dk1"/>
              </a:buClr>
              <a:buSzPts val="1800"/>
              <a:buChar char="•"/>
              <a:defRPr/>
            </a:lvl1pPr>
            <a:lvl2pPr marL="914400" lvl="1" indent="-342900" algn="l">
              <a:lnSpc>
                <a:spcPct val="90000"/>
              </a:lnSpc>
              <a:spcBef>
                <a:spcPts val="400"/>
              </a:spcBef>
              <a:spcAft>
                <a:spcPts val="0"/>
              </a:spcAft>
              <a:buClr>
                <a:schemeClr val="dk1"/>
              </a:buClr>
              <a:buSzPts val="1800"/>
              <a:buChar char="•"/>
              <a:defRPr/>
            </a:lvl2pPr>
            <a:lvl3pPr marL="1371600" lvl="2" indent="-342900" algn="l">
              <a:lnSpc>
                <a:spcPct val="90000"/>
              </a:lnSpc>
              <a:spcBef>
                <a:spcPts val="400"/>
              </a:spcBef>
              <a:spcAft>
                <a:spcPts val="0"/>
              </a:spcAft>
              <a:buClr>
                <a:schemeClr val="dk1"/>
              </a:buClr>
              <a:buSzPts val="1800"/>
              <a:buChar char="•"/>
              <a:defRPr/>
            </a:lvl3pPr>
            <a:lvl4pPr marL="1828800" lvl="3" indent="-342900" algn="l">
              <a:lnSpc>
                <a:spcPct val="90000"/>
              </a:lnSpc>
              <a:spcBef>
                <a:spcPts val="400"/>
              </a:spcBef>
              <a:spcAft>
                <a:spcPts val="0"/>
              </a:spcAft>
              <a:buClr>
                <a:schemeClr val="dk1"/>
              </a:buClr>
              <a:buSzPts val="1800"/>
              <a:buChar char="•"/>
              <a:defRPr/>
            </a:lvl4pPr>
            <a:lvl5pPr marL="2286000" lvl="4" indent="-342900" algn="l">
              <a:lnSpc>
                <a:spcPct val="90000"/>
              </a:lnSpc>
              <a:spcBef>
                <a:spcPts val="400"/>
              </a:spcBef>
              <a:spcAft>
                <a:spcPts val="0"/>
              </a:spcAft>
              <a:buClr>
                <a:schemeClr val="dk1"/>
              </a:buClr>
              <a:buSzPts val="1800"/>
              <a:buChar char="•"/>
              <a:defRPr/>
            </a:lvl5pPr>
            <a:lvl6pPr marL="2743200" lvl="5" indent="-342900" algn="l">
              <a:lnSpc>
                <a:spcPct val="90000"/>
              </a:lnSpc>
              <a:spcBef>
                <a:spcPts val="400"/>
              </a:spcBef>
              <a:spcAft>
                <a:spcPts val="0"/>
              </a:spcAft>
              <a:buClr>
                <a:schemeClr val="dk1"/>
              </a:buClr>
              <a:buSzPts val="1800"/>
              <a:buChar char="•"/>
              <a:defRPr/>
            </a:lvl6pPr>
            <a:lvl7pPr marL="3200400" lvl="6" indent="-342900" algn="l">
              <a:lnSpc>
                <a:spcPct val="90000"/>
              </a:lnSpc>
              <a:spcBef>
                <a:spcPts val="400"/>
              </a:spcBef>
              <a:spcAft>
                <a:spcPts val="0"/>
              </a:spcAft>
              <a:buClr>
                <a:schemeClr val="dk1"/>
              </a:buClr>
              <a:buSzPts val="1800"/>
              <a:buChar char="•"/>
              <a:defRPr/>
            </a:lvl7pPr>
            <a:lvl8pPr marL="3657600" lvl="7" indent="-342900" algn="l">
              <a:lnSpc>
                <a:spcPct val="90000"/>
              </a:lnSpc>
              <a:spcBef>
                <a:spcPts val="400"/>
              </a:spcBef>
              <a:spcAft>
                <a:spcPts val="0"/>
              </a:spcAft>
              <a:buClr>
                <a:schemeClr val="dk1"/>
              </a:buClr>
              <a:buSzPts val="1800"/>
              <a:buChar char="•"/>
              <a:defRPr/>
            </a:lvl8pPr>
            <a:lvl9pPr marL="4114800" lvl="8" indent="-342900" algn="l">
              <a:lnSpc>
                <a:spcPct val="90000"/>
              </a:lnSpc>
              <a:spcBef>
                <a:spcPts val="400"/>
              </a:spcBef>
              <a:spcAft>
                <a:spcPts val="0"/>
              </a:spcAft>
              <a:buClr>
                <a:schemeClr val="dk1"/>
              </a:buClr>
              <a:buSzPts val="1800"/>
              <a:buChar char="•"/>
              <a:defRPr/>
            </a:lvl9pPr>
          </a:lstStyle>
          <a:p>
            <a:endParaRPr/>
          </a:p>
        </p:txBody>
      </p:sp>
      <p:sp>
        <p:nvSpPr>
          <p:cNvPr id="71" name="Google Shape;71;p12"/>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2"/>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2"/>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3"/>
          <p:cNvSpPr txBox="1">
            <a:spLocks noGrp="1"/>
          </p:cNvSpPr>
          <p:nvPr>
            <p:ph type="title"/>
          </p:nvPr>
        </p:nvSpPr>
        <p:spPr>
          <a:xfrm rot="5400000">
            <a:off x="2149051" y="3572723"/>
            <a:ext cx="7749117" cy="157734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3"/>
          <p:cNvSpPr txBox="1">
            <a:spLocks noGrp="1"/>
          </p:cNvSpPr>
          <p:nvPr>
            <p:ph type="body" idx="1"/>
          </p:nvPr>
        </p:nvSpPr>
        <p:spPr>
          <a:xfrm rot="5400000">
            <a:off x="-1051349" y="2041103"/>
            <a:ext cx="7749117" cy="464058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00"/>
              </a:spcBef>
              <a:spcAft>
                <a:spcPts val="0"/>
              </a:spcAft>
              <a:buClr>
                <a:schemeClr val="dk1"/>
              </a:buClr>
              <a:buSzPts val="1800"/>
              <a:buChar char="•"/>
              <a:defRPr/>
            </a:lvl1pPr>
            <a:lvl2pPr marL="914400" lvl="1" indent="-342900" algn="l">
              <a:lnSpc>
                <a:spcPct val="90000"/>
              </a:lnSpc>
              <a:spcBef>
                <a:spcPts val="400"/>
              </a:spcBef>
              <a:spcAft>
                <a:spcPts val="0"/>
              </a:spcAft>
              <a:buClr>
                <a:schemeClr val="dk1"/>
              </a:buClr>
              <a:buSzPts val="1800"/>
              <a:buChar char="•"/>
              <a:defRPr/>
            </a:lvl2pPr>
            <a:lvl3pPr marL="1371600" lvl="2" indent="-342900" algn="l">
              <a:lnSpc>
                <a:spcPct val="90000"/>
              </a:lnSpc>
              <a:spcBef>
                <a:spcPts val="400"/>
              </a:spcBef>
              <a:spcAft>
                <a:spcPts val="0"/>
              </a:spcAft>
              <a:buClr>
                <a:schemeClr val="dk1"/>
              </a:buClr>
              <a:buSzPts val="1800"/>
              <a:buChar char="•"/>
              <a:defRPr/>
            </a:lvl3pPr>
            <a:lvl4pPr marL="1828800" lvl="3" indent="-342900" algn="l">
              <a:lnSpc>
                <a:spcPct val="90000"/>
              </a:lnSpc>
              <a:spcBef>
                <a:spcPts val="400"/>
              </a:spcBef>
              <a:spcAft>
                <a:spcPts val="0"/>
              </a:spcAft>
              <a:buClr>
                <a:schemeClr val="dk1"/>
              </a:buClr>
              <a:buSzPts val="1800"/>
              <a:buChar char="•"/>
              <a:defRPr/>
            </a:lvl4pPr>
            <a:lvl5pPr marL="2286000" lvl="4" indent="-342900" algn="l">
              <a:lnSpc>
                <a:spcPct val="90000"/>
              </a:lnSpc>
              <a:spcBef>
                <a:spcPts val="400"/>
              </a:spcBef>
              <a:spcAft>
                <a:spcPts val="0"/>
              </a:spcAft>
              <a:buClr>
                <a:schemeClr val="dk1"/>
              </a:buClr>
              <a:buSzPts val="1800"/>
              <a:buChar char="•"/>
              <a:defRPr/>
            </a:lvl5pPr>
            <a:lvl6pPr marL="2743200" lvl="5" indent="-342900" algn="l">
              <a:lnSpc>
                <a:spcPct val="90000"/>
              </a:lnSpc>
              <a:spcBef>
                <a:spcPts val="400"/>
              </a:spcBef>
              <a:spcAft>
                <a:spcPts val="0"/>
              </a:spcAft>
              <a:buClr>
                <a:schemeClr val="dk1"/>
              </a:buClr>
              <a:buSzPts val="1800"/>
              <a:buChar char="•"/>
              <a:defRPr/>
            </a:lvl6pPr>
            <a:lvl7pPr marL="3200400" lvl="6" indent="-342900" algn="l">
              <a:lnSpc>
                <a:spcPct val="90000"/>
              </a:lnSpc>
              <a:spcBef>
                <a:spcPts val="400"/>
              </a:spcBef>
              <a:spcAft>
                <a:spcPts val="0"/>
              </a:spcAft>
              <a:buClr>
                <a:schemeClr val="dk1"/>
              </a:buClr>
              <a:buSzPts val="1800"/>
              <a:buChar char="•"/>
              <a:defRPr/>
            </a:lvl7pPr>
            <a:lvl8pPr marL="3657600" lvl="7" indent="-342900" algn="l">
              <a:lnSpc>
                <a:spcPct val="90000"/>
              </a:lnSpc>
              <a:spcBef>
                <a:spcPts val="400"/>
              </a:spcBef>
              <a:spcAft>
                <a:spcPts val="0"/>
              </a:spcAft>
              <a:buClr>
                <a:schemeClr val="dk1"/>
              </a:buClr>
              <a:buSzPts val="1800"/>
              <a:buChar char="•"/>
              <a:defRPr/>
            </a:lvl8pPr>
            <a:lvl9pPr marL="4114800" lvl="8" indent="-342900" algn="l">
              <a:lnSpc>
                <a:spcPct val="90000"/>
              </a:lnSpc>
              <a:spcBef>
                <a:spcPts val="400"/>
              </a:spcBef>
              <a:spcAft>
                <a:spcPts val="0"/>
              </a:spcAft>
              <a:buClr>
                <a:schemeClr val="dk1"/>
              </a:buClr>
              <a:buSzPts val="1800"/>
              <a:buChar char="•"/>
              <a:defRPr/>
            </a:lvl9pPr>
          </a:lstStyle>
          <a:p>
            <a:endParaRPr/>
          </a:p>
        </p:txBody>
      </p:sp>
      <p:sp>
        <p:nvSpPr>
          <p:cNvPr id="77" name="Google Shape;77;p13"/>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3"/>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3"/>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502920" y="486836"/>
            <a:ext cx="6309360" cy="176741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4"/>
          <p:cNvSpPr txBox="1">
            <a:spLocks noGrp="1"/>
          </p:cNvSpPr>
          <p:nvPr>
            <p:ph type="body" idx="1"/>
          </p:nvPr>
        </p:nvSpPr>
        <p:spPr>
          <a:xfrm>
            <a:off x="502920" y="2434167"/>
            <a:ext cx="6309360" cy="580178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00"/>
              </a:spcBef>
              <a:spcAft>
                <a:spcPts val="0"/>
              </a:spcAft>
              <a:buClr>
                <a:schemeClr val="dk1"/>
              </a:buClr>
              <a:buSzPts val="1800"/>
              <a:buChar char="•"/>
              <a:defRPr/>
            </a:lvl1pPr>
            <a:lvl2pPr marL="914400" lvl="1" indent="-342900" algn="l">
              <a:lnSpc>
                <a:spcPct val="90000"/>
              </a:lnSpc>
              <a:spcBef>
                <a:spcPts val="400"/>
              </a:spcBef>
              <a:spcAft>
                <a:spcPts val="0"/>
              </a:spcAft>
              <a:buClr>
                <a:schemeClr val="dk1"/>
              </a:buClr>
              <a:buSzPts val="1800"/>
              <a:buChar char="•"/>
              <a:defRPr/>
            </a:lvl2pPr>
            <a:lvl3pPr marL="1371600" lvl="2" indent="-342900" algn="l">
              <a:lnSpc>
                <a:spcPct val="90000"/>
              </a:lnSpc>
              <a:spcBef>
                <a:spcPts val="400"/>
              </a:spcBef>
              <a:spcAft>
                <a:spcPts val="0"/>
              </a:spcAft>
              <a:buClr>
                <a:schemeClr val="dk1"/>
              </a:buClr>
              <a:buSzPts val="1800"/>
              <a:buChar char="•"/>
              <a:defRPr/>
            </a:lvl3pPr>
            <a:lvl4pPr marL="1828800" lvl="3" indent="-342900" algn="l">
              <a:lnSpc>
                <a:spcPct val="90000"/>
              </a:lnSpc>
              <a:spcBef>
                <a:spcPts val="400"/>
              </a:spcBef>
              <a:spcAft>
                <a:spcPts val="0"/>
              </a:spcAft>
              <a:buClr>
                <a:schemeClr val="dk1"/>
              </a:buClr>
              <a:buSzPts val="1800"/>
              <a:buChar char="•"/>
              <a:defRPr/>
            </a:lvl4pPr>
            <a:lvl5pPr marL="2286000" lvl="4" indent="-342900" algn="l">
              <a:lnSpc>
                <a:spcPct val="90000"/>
              </a:lnSpc>
              <a:spcBef>
                <a:spcPts val="400"/>
              </a:spcBef>
              <a:spcAft>
                <a:spcPts val="0"/>
              </a:spcAft>
              <a:buClr>
                <a:schemeClr val="dk1"/>
              </a:buClr>
              <a:buSzPts val="1800"/>
              <a:buChar char="•"/>
              <a:defRPr/>
            </a:lvl5pPr>
            <a:lvl6pPr marL="2743200" lvl="5" indent="-342900" algn="l">
              <a:lnSpc>
                <a:spcPct val="90000"/>
              </a:lnSpc>
              <a:spcBef>
                <a:spcPts val="400"/>
              </a:spcBef>
              <a:spcAft>
                <a:spcPts val="0"/>
              </a:spcAft>
              <a:buClr>
                <a:schemeClr val="dk1"/>
              </a:buClr>
              <a:buSzPts val="1800"/>
              <a:buChar char="•"/>
              <a:defRPr/>
            </a:lvl6pPr>
            <a:lvl7pPr marL="3200400" lvl="6" indent="-342900" algn="l">
              <a:lnSpc>
                <a:spcPct val="90000"/>
              </a:lnSpc>
              <a:spcBef>
                <a:spcPts val="400"/>
              </a:spcBef>
              <a:spcAft>
                <a:spcPts val="0"/>
              </a:spcAft>
              <a:buClr>
                <a:schemeClr val="dk1"/>
              </a:buClr>
              <a:buSzPts val="1800"/>
              <a:buChar char="•"/>
              <a:defRPr/>
            </a:lvl7pPr>
            <a:lvl8pPr marL="3657600" lvl="7" indent="-342900" algn="l">
              <a:lnSpc>
                <a:spcPct val="90000"/>
              </a:lnSpc>
              <a:spcBef>
                <a:spcPts val="400"/>
              </a:spcBef>
              <a:spcAft>
                <a:spcPts val="0"/>
              </a:spcAft>
              <a:buClr>
                <a:schemeClr val="dk1"/>
              </a:buClr>
              <a:buSzPts val="1800"/>
              <a:buChar char="•"/>
              <a:defRPr/>
            </a:lvl8pPr>
            <a:lvl9pPr marL="4114800" lvl="8" indent="-342900" algn="l">
              <a:lnSpc>
                <a:spcPct val="90000"/>
              </a:lnSpc>
              <a:spcBef>
                <a:spcPts val="400"/>
              </a:spcBef>
              <a:spcAft>
                <a:spcPts val="0"/>
              </a:spcAft>
              <a:buClr>
                <a:schemeClr val="dk1"/>
              </a:buClr>
              <a:buSzPts val="1800"/>
              <a:buChar char="•"/>
              <a:defRPr/>
            </a:lvl9pPr>
          </a:lstStyle>
          <a:p>
            <a:endParaRPr/>
          </a:p>
        </p:txBody>
      </p:sp>
      <p:sp>
        <p:nvSpPr>
          <p:cNvPr id="20" name="Google Shape;20;p4"/>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4"/>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4"/>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499110" y="2279653"/>
            <a:ext cx="6309360" cy="3803649"/>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4800"/>
              <a:buFont typeface="Arial"/>
              <a:buNone/>
              <a:defRPr sz="4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5"/>
          <p:cNvSpPr txBox="1">
            <a:spLocks noGrp="1"/>
          </p:cNvSpPr>
          <p:nvPr>
            <p:ph type="body" idx="1"/>
          </p:nvPr>
        </p:nvSpPr>
        <p:spPr>
          <a:xfrm>
            <a:off x="499110" y="6119286"/>
            <a:ext cx="6309360" cy="2000249"/>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00"/>
              </a:spcBef>
              <a:spcAft>
                <a:spcPts val="0"/>
              </a:spcAft>
              <a:buClr>
                <a:schemeClr val="dk1"/>
              </a:buClr>
              <a:buSzPts val="1920"/>
              <a:buNone/>
              <a:defRPr sz="1920">
                <a:solidFill>
                  <a:schemeClr val="dk1"/>
                </a:solidFill>
              </a:defRPr>
            </a:lvl1pPr>
            <a:lvl2pPr marL="914400" lvl="1" indent="-228600" algn="l">
              <a:lnSpc>
                <a:spcPct val="90000"/>
              </a:lnSpc>
              <a:spcBef>
                <a:spcPts val="400"/>
              </a:spcBef>
              <a:spcAft>
                <a:spcPts val="0"/>
              </a:spcAft>
              <a:buClr>
                <a:srgbClr val="888888"/>
              </a:buClr>
              <a:buSzPts val="1600"/>
              <a:buNone/>
              <a:defRPr sz="1600">
                <a:solidFill>
                  <a:srgbClr val="888888"/>
                </a:solidFill>
              </a:defRPr>
            </a:lvl2pPr>
            <a:lvl3pPr marL="1371600" lvl="2" indent="-228600" algn="l">
              <a:lnSpc>
                <a:spcPct val="90000"/>
              </a:lnSpc>
              <a:spcBef>
                <a:spcPts val="400"/>
              </a:spcBef>
              <a:spcAft>
                <a:spcPts val="0"/>
              </a:spcAft>
              <a:buClr>
                <a:srgbClr val="888888"/>
              </a:buClr>
              <a:buSzPts val="1440"/>
              <a:buNone/>
              <a:defRPr sz="1440">
                <a:solidFill>
                  <a:srgbClr val="888888"/>
                </a:solidFill>
              </a:defRPr>
            </a:lvl3pPr>
            <a:lvl4pPr marL="1828800" lvl="3" indent="-228600" algn="l">
              <a:lnSpc>
                <a:spcPct val="90000"/>
              </a:lnSpc>
              <a:spcBef>
                <a:spcPts val="400"/>
              </a:spcBef>
              <a:spcAft>
                <a:spcPts val="0"/>
              </a:spcAft>
              <a:buClr>
                <a:srgbClr val="888888"/>
              </a:buClr>
              <a:buSzPts val="1280"/>
              <a:buNone/>
              <a:defRPr sz="1280">
                <a:solidFill>
                  <a:srgbClr val="888888"/>
                </a:solidFill>
              </a:defRPr>
            </a:lvl4pPr>
            <a:lvl5pPr marL="2286000" lvl="4" indent="-228600" algn="l">
              <a:lnSpc>
                <a:spcPct val="90000"/>
              </a:lnSpc>
              <a:spcBef>
                <a:spcPts val="400"/>
              </a:spcBef>
              <a:spcAft>
                <a:spcPts val="0"/>
              </a:spcAft>
              <a:buClr>
                <a:srgbClr val="888888"/>
              </a:buClr>
              <a:buSzPts val="1280"/>
              <a:buNone/>
              <a:defRPr sz="1280">
                <a:solidFill>
                  <a:srgbClr val="888888"/>
                </a:solidFill>
              </a:defRPr>
            </a:lvl5pPr>
            <a:lvl6pPr marL="2743200" lvl="5" indent="-228600" algn="l">
              <a:lnSpc>
                <a:spcPct val="90000"/>
              </a:lnSpc>
              <a:spcBef>
                <a:spcPts val="400"/>
              </a:spcBef>
              <a:spcAft>
                <a:spcPts val="0"/>
              </a:spcAft>
              <a:buClr>
                <a:srgbClr val="888888"/>
              </a:buClr>
              <a:buSzPts val="1280"/>
              <a:buNone/>
              <a:defRPr sz="1280">
                <a:solidFill>
                  <a:srgbClr val="888888"/>
                </a:solidFill>
              </a:defRPr>
            </a:lvl6pPr>
            <a:lvl7pPr marL="3200400" lvl="6" indent="-228600" algn="l">
              <a:lnSpc>
                <a:spcPct val="90000"/>
              </a:lnSpc>
              <a:spcBef>
                <a:spcPts val="400"/>
              </a:spcBef>
              <a:spcAft>
                <a:spcPts val="0"/>
              </a:spcAft>
              <a:buClr>
                <a:srgbClr val="888888"/>
              </a:buClr>
              <a:buSzPts val="1280"/>
              <a:buNone/>
              <a:defRPr sz="1280">
                <a:solidFill>
                  <a:srgbClr val="888888"/>
                </a:solidFill>
              </a:defRPr>
            </a:lvl7pPr>
            <a:lvl8pPr marL="3657600" lvl="7" indent="-228600" algn="l">
              <a:lnSpc>
                <a:spcPct val="90000"/>
              </a:lnSpc>
              <a:spcBef>
                <a:spcPts val="400"/>
              </a:spcBef>
              <a:spcAft>
                <a:spcPts val="0"/>
              </a:spcAft>
              <a:buClr>
                <a:srgbClr val="888888"/>
              </a:buClr>
              <a:buSzPts val="1280"/>
              <a:buNone/>
              <a:defRPr sz="1280">
                <a:solidFill>
                  <a:srgbClr val="888888"/>
                </a:solidFill>
              </a:defRPr>
            </a:lvl8pPr>
            <a:lvl9pPr marL="4114800" lvl="8" indent="-228600" algn="l">
              <a:lnSpc>
                <a:spcPct val="90000"/>
              </a:lnSpc>
              <a:spcBef>
                <a:spcPts val="400"/>
              </a:spcBef>
              <a:spcAft>
                <a:spcPts val="0"/>
              </a:spcAft>
              <a:buClr>
                <a:srgbClr val="888888"/>
              </a:buClr>
              <a:buSzPts val="1280"/>
              <a:buNone/>
              <a:defRPr sz="1280">
                <a:solidFill>
                  <a:srgbClr val="888888"/>
                </a:solidFill>
              </a:defRPr>
            </a:lvl9pPr>
          </a:lstStyle>
          <a:p>
            <a:endParaRPr/>
          </a:p>
        </p:txBody>
      </p:sp>
      <p:sp>
        <p:nvSpPr>
          <p:cNvPr id="26" name="Google Shape;26;p5"/>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5"/>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5"/>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502920" y="486836"/>
            <a:ext cx="6309360" cy="176741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6"/>
          <p:cNvSpPr txBox="1">
            <a:spLocks noGrp="1"/>
          </p:cNvSpPr>
          <p:nvPr>
            <p:ph type="body" idx="1"/>
          </p:nvPr>
        </p:nvSpPr>
        <p:spPr>
          <a:xfrm>
            <a:off x="502920" y="2434167"/>
            <a:ext cx="3108960" cy="580178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00"/>
              </a:spcBef>
              <a:spcAft>
                <a:spcPts val="0"/>
              </a:spcAft>
              <a:buClr>
                <a:schemeClr val="dk1"/>
              </a:buClr>
              <a:buSzPts val="1800"/>
              <a:buChar char="•"/>
              <a:defRPr/>
            </a:lvl1pPr>
            <a:lvl2pPr marL="914400" lvl="1" indent="-342900" algn="l">
              <a:lnSpc>
                <a:spcPct val="90000"/>
              </a:lnSpc>
              <a:spcBef>
                <a:spcPts val="400"/>
              </a:spcBef>
              <a:spcAft>
                <a:spcPts val="0"/>
              </a:spcAft>
              <a:buClr>
                <a:schemeClr val="dk1"/>
              </a:buClr>
              <a:buSzPts val="1800"/>
              <a:buChar char="•"/>
              <a:defRPr/>
            </a:lvl2pPr>
            <a:lvl3pPr marL="1371600" lvl="2" indent="-342900" algn="l">
              <a:lnSpc>
                <a:spcPct val="90000"/>
              </a:lnSpc>
              <a:spcBef>
                <a:spcPts val="400"/>
              </a:spcBef>
              <a:spcAft>
                <a:spcPts val="0"/>
              </a:spcAft>
              <a:buClr>
                <a:schemeClr val="dk1"/>
              </a:buClr>
              <a:buSzPts val="1800"/>
              <a:buChar char="•"/>
              <a:defRPr/>
            </a:lvl3pPr>
            <a:lvl4pPr marL="1828800" lvl="3" indent="-342900" algn="l">
              <a:lnSpc>
                <a:spcPct val="90000"/>
              </a:lnSpc>
              <a:spcBef>
                <a:spcPts val="400"/>
              </a:spcBef>
              <a:spcAft>
                <a:spcPts val="0"/>
              </a:spcAft>
              <a:buClr>
                <a:schemeClr val="dk1"/>
              </a:buClr>
              <a:buSzPts val="1800"/>
              <a:buChar char="•"/>
              <a:defRPr/>
            </a:lvl4pPr>
            <a:lvl5pPr marL="2286000" lvl="4" indent="-342900" algn="l">
              <a:lnSpc>
                <a:spcPct val="90000"/>
              </a:lnSpc>
              <a:spcBef>
                <a:spcPts val="400"/>
              </a:spcBef>
              <a:spcAft>
                <a:spcPts val="0"/>
              </a:spcAft>
              <a:buClr>
                <a:schemeClr val="dk1"/>
              </a:buClr>
              <a:buSzPts val="1800"/>
              <a:buChar char="•"/>
              <a:defRPr/>
            </a:lvl5pPr>
            <a:lvl6pPr marL="2743200" lvl="5" indent="-342900" algn="l">
              <a:lnSpc>
                <a:spcPct val="90000"/>
              </a:lnSpc>
              <a:spcBef>
                <a:spcPts val="400"/>
              </a:spcBef>
              <a:spcAft>
                <a:spcPts val="0"/>
              </a:spcAft>
              <a:buClr>
                <a:schemeClr val="dk1"/>
              </a:buClr>
              <a:buSzPts val="1800"/>
              <a:buChar char="•"/>
              <a:defRPr/>
            </a:lvl6pPr>
            <a:lvl7pPr marL="3200400" lvl="6" indent="-342900" algn="l">
              <a:lnSpc>
                <a:spcPct val="90000"/>
              </a:lnSpc>
              <a:spcBef>
                <a:spcPts val="400"/>
              </a:spcBef>
              <a:spcAft>
                <a:spcPts val="0"/>
              </a:spcAft>
              <a:buClr>
                <a:schemeClr val="dk1"/>
              </a:buClr>
              <a:buSzPts val="1800"/>
              <a:buChar char="•"/>
              <a:defRPr/>
            </a:lvl7pPr>
            <a:lvl8pPr marL="3657600" lvl="7" indent="-342900" algn="l">
              <a:lnSpc>
                <a:spcPct val="90000"/>
              </a:lnSpc>
              <a:spcBef>
                <a:spcPts val="400"/>
              </a:spcBef>
              <a:spcAft>
                <a:spcPts val="0"/>
              </a:spcAft>
              <a:buClr>
                <a:schemeClr val="dk1"/>
              </a:buClr>
              <a:buSzPts val="1800"/>
              <a:buChar char="•"/>
              <a:defRPr/>
            </a:lvl8pPr>
            <a:lvl9pPr marL="4114800" lvl="8" indent="-342900" algn="l">
              <a:lnSpc>
                <a:spcPct val="90000"/>
              </a:lnSpc>
              <a:spcBef>
                <a:spcPts val="400"/>
              </a:spcBef>
              <a:spcAft>
                <a:spcPts val="0"/>
              </a:spcAft>
              <a:buClr>
                <a:schemeClr val="dk1"/>
              </a:buClr>
              <a:buSzPts val="1800"/>
              <a:buChar char="•"/>
              <a:defRPr/>
            </a:lvl9pPr>
          </a:lstStyle>
          <a:p>
            <a:endParaRPr/>
          </a:p>
        </p:txBody>
      </p:sp>
      <p:sp>
        <p:nvSpPr>
          <p:cNvPr id="32" name="Google Shape;32;p6"/>
          <p:cNvSpPr txBox="1">
            <a:spLocks noGrp="1"/>
          </p:cNvSpPr>
          <p:nvPr>
            <p:ph type="body" idx="2"/>
          </p:nvPr>
        </p:nvSpPr>
        <p:spPr>
          <a:xfrm>
            <a:off x="3703320" y="2434167"/>
            <a:ext cx="3108960" cy="580178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00"/>
              </a:spcBef>
              <a:spcAft>
                <a:spcPts val="0"/>
              </a:spcAft>
              <a:buClr>
                <a:schemeClr val="dk1"/>
              </a:buClr>
              <a:buSzPts val="1800"/>
              <a:buChar char="•"/>
              <a:defRPr/>
            </a:lvl1pPr>
            <a:lvl2pPr marL="914400" lvl="1" indent="-342900" algn="l">
              <a:lnSpc>
                <a:spcPct val="90000"/>
              </a:lnSpc>
              <a:spcBef>
                <a:spcPts val="400"/>
              </a:spcBef>
              <a:spcAft>
                <a:spcPts val="0"/>
              </a:spcAft>
              <a:buClr>
                <a:schemeClr val="dk1"/>
              </a:buClr>
              <a:buSzPts val="1800"/>
              <a:buChar char="•"/>
              <a:defRPr/>
            </a:lvl2pPr>
            <a:lvl3pPr marL="1371600" lvl="2" indent="-342900" algn="l">
              <a:lnSpc>
                <a:spcPct val="90000"/>
              </a:lnSpc>
              <a:spcBef>
                <a:spcPts val="400"/>
              </a:spcBef>
              <a:spcAft>
                <a:spcPts val="0"/>
              </a:spcAft>
              <a:buClr>
                <a:schemeClr val="dk1"/>
              </a:buClr>
              <a:buSzPts val="1800"/>
              <a:buChar char="•"/>
              <a:defRPr/>
            </a:lvl3pPr>
            <a:lvl4pPr marL="1828800" lvl="3" indent="-342900" algn="l">
              <a:lnSpc>
                <a:spcPct val="90000"/>
              </a:lnSpc>
              <a:spcBef>
                <a:spcPts val="400"/>
              </a:spcBef>
              <a:spcAft>
                <a:spcPts val="0"/>
              </a:spcAft>
              <a:buClr>
                <a:schemeClr val="dk1"/>
              </a:buClr>
              <a:buSzPts val="1800"/>
              <a:buChar char="•"/>
              <a:defRPr/>
            </a:lvl4pPr>
            <a:lvl5pPr marL="2286000" lvl="4" indent="-342900" algn="l">
              <a:lnSpc>
                <a:spcPct val="90000"/>
              </a:lnSpc>
              <a:spcBef>
                <a:spcPts val="400"/>
              </a:spcBef>
              <a:spcAft>
                <a:spcPts val="0"/>
              </a:spcAft>
              <a:buClr>
                <a:schemeClr val="dk1"/>
              </a:buClr>
              <a:buSzPts val="1800"/>
              <a:buChar char="•"/>
              <a:defRPr/>
            </a:lvl5pPr>
            <a:lvl6pPr marL="2743200" lvl="5" indent="-342900" algn="l">
              <a:lnSpc>
                <a:spcPct val="90000"/>
              </a:lnSpc>
              <a:spcBef>
                <a:spcPts val="400"/>
              </a:spcBef>
              <a:spcAft>
                <a:spcPts val="0"/>
              </a:spcAft>
              <a:buClr>
                <a:schemeClr val="dk1"/>
              </a:buClr>
              <a:buSzPts val="1800"/>
              <a:buChar char="•"/>
              <a:defRPr/>
            </a:lvl6pPr>
            <a:lvl7pPr marL="3200400" lvl="6" indent="-342900" algn="l">
              <a:lnSpc>
                <a:spcPct val="90000"/>
              </a:lnSpc>
              <a:spcBef>
                <a:spcPts val="400"/>
              </a:spcBef>
              <a:spcAft>
                <a:spcPts val="0"/>
              </a:spcAft>
              <a:buClr>
                <a:schemeClr val="dk1"/>
              </a:buClr>
              <a:buSzPts val="1800"/>
              <a:buChar char="•"/>
              <a:defRPr/>
            </a:lvl7pPr>
            <a:lvl8pPr marL="3657600" lvl="7" indent="-342900" algn="l">
              <a:lnSpc>
                <a:spcPct val="90000"/>
              </a:lnSpc>
              <a:spcBef>
                <a:spcPts val="400"/>
              </a:spcBef>
              <a:spcAft>
                <a:spcPts val="0"/>
              </a:spcAft>
              <a:buClr>
                <a:schemeClr val="dk1"/>
              </a:buClr>
              <a:buSzPts val="1800"/>
              <a:buChar char="•"/>
              <a:defRPr/>
            </a:lvl8pPr>
            <a:lvl9pPr marL="4114800" lvl="8" indent="-342900" algn="l">
              <a:lnSpc>
                <a:spcPct val="90000"/>
              </a:lnSpc>
              <a:spcBef>
                <a:spcPts val="400"/>
              </a:spcBef>
              <a:spcAft>
                <a:spcPts val="0"/>
              </a:spcAft>
              <a:buClr>
                <a:schemeClr val="dk1"/>
              </a:buClr>
              <a:buSzPts val="1800"/>
              <a:buChar char="•"/>
              <a:defRPr/>
            </a:lvl9pPr>
          </a:lstStyle>
          <a:p>
            <a:endParaRPr/>
          </a:p>
        </p:txBody>
      </p:sp>
      <p:sp>
        <p:nvSpPr>
          <p:cNvPr id="33" name="Google Shape;33;p6"/>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6"/>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6"/>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7"/>
          <p:cNvSpPr txBox="1">
            <a:spLocks noGrp="1"/>
          </p:cNvSpPr>
          <p:nvPr>
            <p:ph type="title"/>
          </p:nvPr>
        </p:nvSpPr>
        <p:spPr>
          <a:xfrm>
            <a:off x="503873" y="486836"/>
            <a:ext cx="6309360" cy="176741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7"/>
          <p:cNvSpPr txBox="1">
            <a:spLocks noGrp="1"/>
          </p:cNvSpPr>
          <p:nvPr>
            <p:ph type="body" idx="1"/>
          </p:nvPr>
        </p:nvSpPr>
        <p:spPr>
          <a:xfrm>
            <a:off x="503874" y="2241551"/>
            <a:ext cx="3094672" cy="1098549"/>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800"/>
              </a:spcBef>
              <a:spcAft>
                <a:spcPts val="0"/>
              </a:spcAft>
              <a:buClr>
                <a:schemeClr val="dk1"/>
              </a:buClr>
              <a:buSzPts val="1920"/>
              <a:buNone/>
              <a:defRPr sz="1920" b="1"/>
            </a:lvl1pPr>
            <a:lvl2pPr marL="914400" lvl="1" indent="-228600" algn="l">
              <a:lnSpc>
                <a:spcPct val="90000"/>
              </a:lnSpc>
              <a:spcBef>
                <a:spcPts val="400"/>
              </a:spcBef>
              <a:spcAft>
                <a:spcPts val="0"/>
              </a:spcAft>
              <a:buClr>
                <a:schemeClr val="dk1"/>
              </a:buClr>
              <a:buSzPts val="1600"/>
              <a:buNone/>
              <a:defRPr sz="1600" b="1"/>
            </a:lvl2pPr>
            <a:lvl3pPr marL="1371600" lvl="2" indent="-228600" algn="l">
              <a:lnSpc>
                <a:spcPct val="90000"/>
              </a:lnSpc>
              <a:spcBef>
                <a:spcPts val="400"/>
              </a:spcBef>
              <a:spcAft>
                <a:spcPts val="0"/>
              </a:spcAft>
              <a:buClr>
                <a:schemeClr val="dk1"/>
              </a:buClr>
              <a:buSzPts val="1440"/>
              <a:buNone/>
              <a:defRPr sz="1440" b="1"/>
            </a:lvl3pPr>
            <a:lvl4pPr marL="1828800" lvl="3" indent="-228600" algn="l">
              <a:lnSpc>
                <a:spcPct val="90000"/>
              </a:lnSpc>
              <a:spcBef>
                <a:spcPts val="400"/>
              </a:spcBef>
              <a:spcAft>
                <a:spcPts val="0"/>
              </a:spcAft>
              <a:buClr>
                <a:schemeClr val="dk1"/>
              </a:buClr>
              <a:buSzPts val="1280"/>
              <a:buNone/>
              <a:defRPr sz="1280" b="1"/>
            </a:lvl4pPr>
            <a:lvl5pPr marL="2286000" lvl="4" indent="-228600" algn="l">
              <a:lnSpc>
                <a:spcPct val="90000"/>
              </a:lnSpc>
              <a:spcBef>
                <a:spcPts val="400"/>
              </a:spcBef>
              <a:spcAft>
                <a:spcPts val="0"/>
              </a:spcAft>
              <a:buClr>
                <a:schemeClr val="dk1"/>
              </a:buClr>
              <a:buSzPts val="1280"/>
              <a:buNone/>
              <a:defRPr sz="1280" b="1"/>
            </a:lvl5pPr>
            <a:lvl6pPr marL="2743200" lvl="5" indent="-228600" algn="l">
              <a:lnSpc>
                <a:spcPct val="90000"/>
              </a:lnSpc>
              <a:spcBef>
                <a:spcPts val="400"/>
              </a:spcBef>
              <a:spcAft>
                <a:spcPts val="0"/>
              </a:spcAft>
              <a:buClr>
                <a:schemeClr val="dk1"/>
              </a:buClr>
              <a:buSzPts val="1280"/>
              <a:buNone/>
              <a:defRPr sz="1280" b="1"/>
            </a:lvl6pPr>
            <a:lvl7pPr marL="3200400" lvl="6" indent="-228600" algn="l">
              <a:lnSpc>
                <a:spcPct val="90000"/>
              </a:lnSpc>
              <a:spcBef>
                <a:spcPts val="400"/>
              </a:spcBef>
              <a:spcAft>
                <a:spcPts val="0"/>
              </a:spcAft>
              <a:buClr>
                <a:schemeClr val="dk1"/>
              </a:buClr>
              <a:buSzPts val="1280"/>
              <a:buNone/>
              <a:defRPr sz="1280" b="1"/>
            </a:lvl7pPr>
            <a:lvl8pPr marL="3657600" lvl="7" indent="-228600" algn="l">
              <a:lnSpc>
                <a:spcPct val="90000"/>
              </a:lnSpc>
              <a:spcBef>
                <a:spcPts val="400"/>
              </a:spcBef>
              <a:spcAft>
                <a:spcPts val="0"/>
              </a:spcAft>
              <a:buClr>
                <a:schemeClr val="dk1"/>
              </a:buClr>
              <a:buSzPts val="1280"/>
              <a:buNone/>
              <a:defRPr sz="1280" b="1"/>
            </a:lvl8pPr>
            <a:lvl9pPr marL="4114800" lvl="8" indent="-228600" algn="l">
              <a:lnSpc>
                <a:spcPct val="90000"/>
              </a:lnSpc>
              <a:spcBef>
                <a:spcPts val="400"/>
              </a:spcBef>
              <a:spcAft>
                <a:spcPts val="0"/>
              </a:spcAft>
              <a:buClr>
                <a:schemeClr val="dk1"/>
              </a:buClr>
              <a:buSzPts val="1280"/>
              <a:buNone/>
              <a:defRPr sz="1280" b="1"/>
            </a:lvl9pPr>
          </a:lstStyle>
          <a:p>
            <a:endParaRPr/>
          </a:p>
        </p:txBody>
      </p:sp>
      <p:sp>
        <p:nvSpPr>
          <p:cNvPr id="39" name="Google Shape;39;p7"/>
          <p:cNvSpPr txBox="1">
            <a:spLocks noGrp="1"/>
          </p:cNvSpPr>
          <p:nvPr>
            <p:ph type="body" idx="2"/>
          </p:nvPr>
        </p:nvSpPr>
        <p:spPr>
          <a:xfrm>
            <a:off x="503874" y="3340100"/>
            <a:ext cx="3094672" cy="491278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00"/>
              </a:spcBef>
              <a:spcAft>
                <a:spcPts val="0"/>
              </a:spcAft>
              <a:buClr>
                <a:schemeClr val="dk1"/>
              </a:buClr>
              <a:buSzPts val="1800"/>
              <a:buChar char="•"/>
              <a:defRPr/>
            </a:lvl1pPr>
            <a:lvl2pPr marL="914400" lvl="1" indent="-342900" algn="l">
              <a:lnSpc>
                <a:spcPct val="90000"/>
              </a:lnSpc>
              <a:spcBef>
                <a:spcPts val="400"/>
              </a:spcBef>
              <a:spcAft>
                <a:spcPts val="0"/>
              </a:spcAft>
              <a:buClr>
                <a:schemeClr val="dk1"/>
              </a:buClr>
              <a:buSzPts val="1800"/>
              <a:buChar char="•"/>
              <a:defRPr/>
            </a:lvl2pPr>
            <a:lvl3pPr marL="1371600" lvl="2" indent="-342900" algn="l">
              <a:lnSpc>
                <a:spcPct val="90000"/>
              </a:lnSpc>
              <a:spcBef>
                <a:spcPts val="400"/>
              </a:spcBef>
              <a:spcAft>
                <a:spcPts val="0"/>
              </a:spcAft>
              <a:buClr>
                <a:schemeClr val="dk1"/>
              </a:buClr>
              <a:buSzPts val="1800"/>
              <a:buChar char="•"/>
              <a:defRPr/>
            </a:lvl3pPr>
            <a:lvl4pPr marL="1828800" lvl="3" indent="-342900" algn="l">
              <a:lnSpc>
                <a:spcPct val="90000"/>
              </a:lnSpc>
              <a:spcBef>
                <a:spcPts val="400"/>
              </a:spcBef>
              <a:spcAft>
                <a:spcPts val="0"/>
              </a:spcAft>
              <a:buClr>
                <a:schemeClr val="dk1"/>
              </a:buClr>
              <a:buSzPts val="1800"/>
              <a:buChar char="•"/>
              <a:defRPr/>
            </a:lvl4pPr>
            <a:lvl5pPr marL="2286000" lvl="4" indent="-342900" algn="l">
              <a:lnSpc>
                <a:spcPct val="90000"/>
              </a:lnSpc>
              <a:spcBef>
                <a:spcPts val="400"/>
              </a:spcBef>
              <a:spcAft>
                <a:spcPts val="0"/>
              </a:spcAft>
              <a:buClr>
                <a:schemeClr val="dk1"/>
              </a:buClr>
              <a:buSzPts val="1800"/>
              <a:buChar char="•"/>
              <a:defRPr/>
            </a:lvl5pPr>
            <a:lvl6pPr marL="2743200" lvl="5" indent="-342900" algn="l">
              <a:lnSpc>
                <a:spcPct val="90000"/>
              </a:lnSpc>
              <a:spcBef>
                <a:spcPts val="400"/>
              </a:spcBef>
              <a:spcAft>
                <a:spcPts val="0"/>
              </a:spcAft>
              <a:buClr>
                <a:schemeClr val="dk1"/>
              </a:buClr>
              <a:buSzPts val="1800"/>
              <a:buChar char="•"/>
              <a:defRPr/>
            </a:lvl6pPr>
            <a:lvl7pPr marL="3200400" lvl="6" indent="-342900" algn="l">
              <a:lnSpc>
                <a:spcPct val="90000"/>
              </a:lnSpc>
              <a:spcBef>
                <a:spcPts val="400"/>
              </a:spcBef>
              <a:spcAft>
                <a:spcPts val="0"/>
              </a:spcAft>
              <a:buClr>
                <a:schemeClr val="dk1"/>
              </a:buClr>
              <a:buSzPts val="1800"/>
              <a:buChar char="•"/>
              <a:defRPr/>
            </a:lvl7pPr>
            <a:lvl8pPr marL="3657600" lvl="7" indent="-342900" algn="l">
              <a:lnSpc>
                <a:spcPct val="90000"/>
              </a:lnSpc>
              <a:spcBef>
                <a:spcPts val="400"/>
              </a:spcBef>
              <a:spcAft>
                <a:spcPts val="0"/>
              </a:spcAft>
              <a:buClr>
                <a:schemeClr val="dk1"/>
              </a:buClr>
              <a:buSzPts val="1800"/>
              <a:buChar char="•"/>
              <a:defRPr/>
            </a:lvl8pPr>
            <a:lvl9pPr marL="4114800" lvl="8" indent="-342900" algn="l">
              <a:lnSpc>
                <a:spcPct val="90000"/>
              </a:lnSpc>
              <a:spcBef>
                <a:spcPts val="400"/>
              </a:spcBef>
              <a:spcAft>
                <a:spcPts val="0"/>
              </a:spcAft>
              <a:buClr>
                <a:schemeClr val="dk1"/>
              </a:buClr>
              <a:buSzPts val="1800"/>
              <a:buChar char="•"/>
              <a:defRPr/>
            </a:lvl9pPr>
          </a:lstStyle>
          <a:p>
            <a:endParaRPr/>
          </a:p>
        </p:txBody>
      </p:sp>
      <p:sp>
        <p:nvSpPr>
          <p:cNvPr id="40" name="Google Shape;40;p7"/>
          <p:cNvSpPr txBox="1">
            <a:spLocks noGrp="1"/>
          </p:cNvSpPr>
          <p:nvPr>
            <p:ph type="body" idx="3"/>
          </p:nvPr>
        </p:nvSpPr>
        <p:spPr>
          <a:xfrm>
            <a:off x="3703320" y="2241551"/>
            <a:ext cx="3109913" cy="1098549"/>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800"/>
              </a:spcBef>
              <a:spcAft>
                <a:spcPts val="0"/>
              </a:spcAft>
              <a:buClr>
                <a:schemeClr val="dk1"/>
              </a:buClr>
              <a:buSzPts val="1920"/>
              <a:buNone/>
              <a:defRPr sz="1920" b="1"/>
            </a:lvl1pPr>
            <a:lvl2pPr marL="914400" lvl="1" indent="-228600" algn="l">
              <a:lnSpc>
                <a:spcPct val="90000"/>
              </a:lnSpc>
              <a:spcBef>
                <a:spcPts val="400"/>
              </a:spcBef>
              <a:spcAft>
                <a:spcPts val="0"/>
              </a:spcAft>
              <a:buClr>
                <a:schemeClr val="dk1"/>
              </a:buClr>
              <a:buSzPts val="1600"/>
              <a:buNone/>
              <a:defRPr sz="1600" b="1"/>
            </a:lvl2pPr>
            <a:lvl3pPr marL="1371600" lvl="2" indent="-228600" algn="l">
              <a:lnSpc>
                <a:spcPct val="90000"/>
              </a:lnSpc>
              <a:spcBef>
                <a:spcPts val="400"/>
              </a:spcBef>
              <a:spcAft>
                <a:spcPts val="0"/>
              </a:spcAft>
              <a:buClr>
                <a:schemeClr val="dk1"/>
              </a:buClr>
              <a:buSzPts val="1440"/>
              <a:buNone/>
              <a:defRPr sz="1440" b="1"/>
            </a:lvl3pPr>
            <a:lvl4pPr marL="1828800" lvl="3" indent="-228600" algn="l">
              <a:lnSpc>
                <a:spcPct val="90000"/>
              </a:lnSpc>
              <a:spcBef>
                <a:spcPts val="400"/>
              </a:spcBef>
              <a:spcAft>
                <a:spcPts val="0"/>
              </a:spcAft>
              <a:buClr>
                <a:schemeClr val="dk1"/>
              </a:buClr>
              <a:buSzPts val="1280"/>
              <a:buNone/>
              <a:defRPr sz="1280" b="1"/>
            </a:lvl4pPr>
            <a:lvl5pPr marL="2286000" lvl="4" indent="-228600" algn="l">
              <a:lnSpc>
                <a:spcPct val="90000"/>
              </a:lnSpc>
              <a:spcBef>
                <a:spcPts val="400"/>
              </a:spcBef>
              <a:spcAft>
                <a:spcPts val="0"/>
              </a:spcAft>
              <a:buClr>
                <a:schemeClr val="dk1"/>
              </a:buClr>
              <a:buSzPts val="1280"/>
              <a:buNone/>
              <a:defRPr sz="1280" b="1"/>
            </a:lvl5pPr>
            <a:lvl6pPr marL="2743200" lvl="5" indent="-228600" algn="l">
              <a:lnSpc>
                <a:spcPct val="90000"/>
              </a:lnSpc>
              <a:spcBef>
                <a:spcPts val="400"/>
              </a:spcBef>
              <a:spcAft>
                <a:spcPts val="0"/>
              </a:spcAft>
              <a:buClr>
                <a:schemeClr val="dk1"/>
              </a:buClr>
              <a:buSzPts val="1280"/>
              <a:buNone/>
              <a:defRPr sz="1280" b="1"/>
            </a:lvl6pPr>
            <a:lvl7pPr marL="3200400" lvl="6" indent="-228600" algn="l">
              <a:lnSpc>
                <a:spcPct val="90000"/>
              </a:lnSpc>
              <a:spcBef>
                <a:spcPts val="400"/>
              </a:spcBef>
              <a:spcAft>
                <a:spcPts val="0"/>
              </a:spcAft>
              <a:buClr>
                <a:schemeClr val="dk1"/>
              </a:buClr>
              <a:buSzPts val="1280"/>
              <a:buNone/>
              <a:defRPr sz="1280" b="1"/>
            </a:lvl7pPr>
            <a:lvl8pPr marL="3657600" lvl="7" indent="-228600" algn="l">
              <a:lnSpc>
                <a:spcPct val="90000"/>
              </a:lnSpc>
              <a:spcBef>
                <a:spcPts val="400"/>
              </a:spcBef>
              <a:spcAft>
                <a:spcPts val="0"/>
              </a:spcAft>
              <a:buClr>
                <a:schemeClr val="dk1"/>
              </a:buClr>
              <a:buSzPts val="1280"/>
              <a:buNone/>
              <a:defRPr sz="1280" b="1"/>
            </a:lvl8pPr>
            <a:lvl9pPr marL="4114800" lvl="8" indent="-228600" algn="l">
              <a:lnSpc>
                <a:spcPct val="90000"/>
              </a:lnSpc>
              <a:spcBef>
                <a:spcPts val="400"/>
              </a:spcBef>
              <a:spcAft>
                <a:spcPts val="0"/>
              </a:spcAft>
              <a:buClr>
                <a:schemeClr val="dk1"/>
              </a:buClr>
              <a:buSzPts val="1280"/>
              <a:buNone/>
              <a:defRPr sz="1280" b="1"/>
            </a:lvl9pPr>
          </a:lstStyle>
          <a:p>
            <a:endParaRPr/>
          </a:p>
        </p:txBody>
      </p:sp>
      <p:sp>
        <p:nvSpPr>
          <p:cNvPr id="41" name="Google Shape;41;p7"/>
          <p:cNvSpPr txBox="1">
            <a:spLocks noGrp="1"/>
          </p:cNvSpPr>
          <p:nvPr>
            <p:ph type="body" idx="4"/>
          </p:nvPr>
        </p:nvSpPr>
        <p:spPr>
          <a:xfrm>
            <a:off x="3703320" y="3340100"/>
            <a:ext cx="3109913" cy="491278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00"/>
              </a:spcBef>
              <a:spcAft>
                <a:spcPts val="0"/>
              </a:spcAft>
              <a:buClr>
                <a:schemeClr val="dk1"/>
              </a:buClr>
              <a:buSzPts val="1800"/>
              <a:buChar char="•"/>
              <a:defRPr/>
            </a:lvl1pPr>
            <a:lvl2pPr marL="914400" lvl="1" indent="-342900" algn="l">
              <a:lnSpc>
                <a:spcPct val="90000"/>
              </a:lnSpc>
              <a:spcBef>
                <a:spcPts val="400"/>
              </a:spcBef>
              <a:spcAft>
                <a:spcPts val="0"/>
              </a:spcAft>
              <a:buClr>
                <a:schemeClr val="dk1"/>
              </a:buClr>
              <a:buSzPts val="1800"/>
              <a:buChar char="•"/>
              <a:defRPr/>
            </a:lvl2pPr>
            <a:lvl3pPr marL="1371600" lvl="2" indent="-342900" algn="l">
              <a:lnSpc>
                <a:spcPct val="90000"/>
              </a:lnSpc>
              <a:spcBef>
                <a:spcPts val="400"/>
              </a:spcBef>
              <a:spcAft>
                <a:spcPts val="0"/>
              </a:spcAft>
              <a:buClr>
                <a:schemeClr val="dk1"/>
              </a:buClr>
              <a:buSzPts val="1800"/>
              <a:buChar char="•"/>
              <a:defRPr/>
            </a:lvl3pPr>
            <a:lvl4pPr marL="1828800" lvl="3" indent="-342900" algn="l">
              <a:lnSpc>
                <a:spcPct val="90000"/>
              </a:lnSpc>
              <a:spcBef>
                <a:spcPts val="400"/>
              </a:spcBef>
              <a:spcAft>
                <a:spcPts val="0"/>
              </a:spcAft>
              <a:buClr>
                <a:schemeClr val="dk1"/>
              </a:buClr>
              <a:buSzPts val="1800"/>
              <a:buChar char="•"/>
              <a:defRPr/>
            </a:lvl4pPr>
            <a:lvl5pPr marL="2286000" lvl="4" indent="-342900" algn="l">
              <a:lnSpc>
                <a:spcPct val="90000"/>
              </a:lnSpc>
              <a:spcBef>
                <a:spcPts val="400"/>
              </a:spcBef>
              <a:spcAft>
                <a:spcPts val="0"/>
              </a:spcAft>
              <a:buClr>
                <a:schemeClr val="dk1"/>
              </a:buClr>
              <a:buSzPts val="1800"/>
              <a:buChar char="•"/>
              <a:defRPr/>
            </a:lvl5pPr>
            <a:lvl6pPr marL="2743200" lvl="5" indent="-342900" algn="l">
              <a:lnSpc>
                <a:spcPct val="90000"/>
              </a:lnSpc>
              <a:spcBef>
                <a:spcPts val="400"/>
              </a:spcBef>
              <a:spcAft>
                <a:spcPts val="0"/>
              </a:spcAft>
              <a:buClr>
                <a:schemeClr val="dk1"/>
              </a:buClr>
              <a:buSzPts val="1800"/>
              <a:buChar char="•"/>
              <a:defRPr/>
            </a:lvl6pPr>
            <a:lvl7pPr marL="3200400" lvl="6" indent="-342900" algn="l">
              <a:lnSpc>
                <a:spcPct val="90000"/>
              </a:lnSpc>
              <a:spcBef>
                <a:spcPts val="400"/>
              </a:spcBef>
              <a:spcAft>
                <a:spcPts val="0"/>
              </a:spcAft>
              <a:buClr>
                <a:schemeClr val="dk1"/>
              </a:buClr>
              <a:buSzPts val="1800"/>
              <a:buChar char="•"/>
              <a:defRPr/>
            </a:lvl7pPr>
            <a:lvl8pPr marL="3657600" lvl="7" indent="-342900" algn="l">
              <a:lnSpc>
                <a:spcPct val="90000"/>
              </a:lnSpc>
              <a:spcBef>
                <a:spcPts val="400"/>
              </a:spcBef>
              <a:spcAft>
                <a:spcPts val="0"/>
              </a:spcAft>
              <a:buClr>
                <a:schemeClr val="dk1"/>
              </a:buClr>
              <a:buSzPts val="1800"/>
              <a:buChar char="•"/>
              <a:defRPr/>
            </a:lvl8pPr>
            <a:lvl9pPr marL="4114800" lvl="8" indent="-342900" algn="l">
              <a:lnSpc>
                <a:spcPct val="90000"/>
              </a:lnSpc>
              <a:spcBef>
                <a:spcPts val="400"/>
              </a:spcBef>
              <a:spcAft>
                <a:spcPts val="0"/>
              </a:spcAft>
              <a:buClr>
                <a:schemeClr val="dk1"/>
              </a:buClr>
              <a:buSzPts val="1800"/>
              <a:buChar char="•"/>
              <a:defRPr/>
            </a:lvl9pPr>
          </a:lstStyle>
          <a:p>
            <a:endParaRPr/>
          </a:p>
        </p:txBody>
      </p:sp>
      <p:sp>
        <p:nvSpPr>
          <p:cNvPr id="42" name="Google Shape;42;p7"/>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7"/>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7"/>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8"/>
          <p:cNvSpPr txBox="1">
            <a:spLocks noGrp="1"/>
          </p:cNvSpPr>
          <p:nvPr>
            <p:ph type="title"/>
          </p:nvPr>
        </p:nvSpPr>
        <p:spPr>
          <a:xfrm>
            <a:off x="502920" y="486836"/>
            <a:ext cx="6309360" cy="176741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8"/>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8"/>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8"/>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9"/>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9"/>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9"/>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0"/>
          <p:cNvSpPr txBox="1">
            <a:spLocks noGrp="1"/>
          </p:cNvSpPr>
          <p:nvPr>
            <p:ph type="title"/>
          </p:nvPr>
        </p:nvSpPr>
        <p:spPr>
          <a:xfrm>
            <a:off x="503873" y="609600"/>
            <a:ext cx="2359342" cy="2133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560"/>
              <a:buFont typeface="Arial"/>
              <a:buNone/>
              <a:defRPr sz="256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0"/>
          <p:cNvSpPr txBox="1">
            <a:spLocks noGrp="1"/>
          </p:cNvSpPr>
          <p:nvPr>
            <p:ph type="body" idx="1"/>
          </p:nvPr>
        </p:nvSpPr>
        <p:spPr>
          <a:xfrm>
            <a:off x="3109913" y="1316569"/>
            <a:ext cx="3703320" cy="6498167"/>
          </a:xfrm>
          <a:prstGeom prst="rect">
            <a:avLst/>
          </a:prstGeom>
          <a:noFill/>
          <a:ln>
            <a:noFill/>
          </a:ln>
        </p:spPr>
        <p:txBody>
          <a:bodyPr spcFirstLastPara="1" wrap="square" lIns="91425" tIns="45700" rIns="91425" bIns="45700" anchor="t" anchorCtr="0">
            <a:normAutofit/>
          </a:bodyPr>
          <a:lstStyle>
            <a:lvl1pPr marL="457200" lvl="0" indent="-391160" algn="l">
              <a:lnSpc>
                <a:spcPct val="90000"/>
              </a:lnSpc>
              <a:spcBef>
                <a:spcPts val="800"/>
              </a:spcBef>
              <a:spcAft>
                <a:spcPts val="0"/>
              </a:spcAft>
              <a:buClr>
                <a:schemeClr val="dk1"/>
              </a:buClr>
              <a:buSzPts val="2560"/>
              <a:buChar char="•"/>
              <a:defRPr sz="2560"/>
            </a:lvl1pPr>
            <a:lvl2pPr marL="914400" lvl="1" indent="-370840" algn="l">
              <a:lnSpc>
                <a:spcPct val="90000"/>
              </a:lnSpc>
              <a:spcBef>
                <a:spcPts val="400"/>
              </a:spcBef>
              <a:spcAft>
                <a:spcPts val="0"/>
              </a:spcAft>
              <a:buClr>
                <a:schemeClr val="dk1"/>
              </a:buClr>
              <a:buSzPts val="2240"/>
              <a:buChar char="•"/>
              <a:defRPr sz="2240"/>
            </a:lvl2pPr>
            <a:lvl3pPr marL="1371600" lvl="2" indent="-350519" algn="l">
              <a:lnSpc>
                <a:spcPct val="90000"/>
              </a:lnSpc>
              <a:spcBef>
                <a:spcPts val="400"/>
              </a:spcBef>
              <a:spcAft>
                <a:spcPts val="0"/>
              </a:spcAft>
              <a:buClr>
                <a:schemeClr val="dk1"/>
              </a:buClr>
              <a:buSzPts val="1920"/>
              <a:buChar char="•"/>
              <a:defRPr sz="1920"/>
            </a:lvl3pPr>
            <a:lvl4pPr marL="1828800" lvl="3" indent="-330200" algn="l">
              <a:lnSpc>
                <a:spcPct val="90000"/>
              </a:lnSpc>
              <a:spcBef>
                <a:spcPts val="400"/>
              </a:spcBef>
              <a:spcAft>
                <a:spcPts val="0"/>
              </a:spcAft>
              <a:buClr>
                <a:schemeClr val="dk1"/>
              </a:buClr>
              <a:buSzPts val="1600"/>
              <a:buChar char="•"/>
              <a:defRPr sz="1600"/>
            </a:lvl4pPr>
            <a:lvl5pPr marL="2286000" lvl="4" indent="-330200" algn="l">
              <a:lnSpc>
                <a:spcPct val="90000"/>
              </a:lnSpc>
              <a:spcBef>
                <a:spcPts val="400"/>
              </a:spcBef>
              <a:spcAft>
                <a:spcPts val="0"/>
              </a:spcAft>
              <a:buClr>
                <a:schemeClr val="dk1"/>
              </a:buClr>
              <a:buSzPts val="1600"/>
              <a:buChar char="•"/>
              <a:defRPr sz="1600"/>
            </a:lvl5pPr>
            <a:lvl6pPr marL="2743200" lvl="5" indent="-330200" algn="l">
              <a:lnSpc>
                <a:spcPct val="90000"/>
              </a:lnSpc>
              <a:spcBef>
                <a:spcPts val="400"/>
              </a:spcBef>
              <a:spcAft>
                <a:spcPts val="0"/>
              </a:spcAft>
              <a:buClr>
                <a:schemeClr val="dk1"/>
              </a:buClr>
              <a:buSzPts val="1600"/>
              <a:buChar char="•"/>
              <a:defRPr sz="1600"/>
            </a:lvl6pPr>
            <a:lvl7pPr marL="3200400" lvl="6" indent="-330200" algn="l">
              <a:lnSpc>
                <a:spcPct val="90000"/>
              </a:lnSpc>
              <a:spcBef>
                <a:spcPts val="400"/>
              </a:spcBef>
              <a:spcAft>
                <a:spcPts val="0"/>
              </a:spcAft>
              <a:buClr>
                <a:schemeClr val="dk1"/>
              </a:buClr>
              <a:buSzPts val="1600"/>
              <a:buChar char="•"/>
              <a:defRPr sz="1600"/>
            </a:lvl7pPr>
            <a:lvl8pPr marL="3657600" lvl="7" indent="-330200" algn="l">
              <a:lnSpc>
                <a:spcPct val="90000"/>
              </a:lnSpc>
              <a:spcBef>
                <a:spcPts val="400"/>
              </a:spcBef>
              <a:spcAft>
                <a:spcPts val="0"/>
              </a:spcAft>
              <a:buClr>
                <a:schemeClr val="dk1"/>
              </a:buClr>
              <a:buSzPts val="1600"/>
              <a:buChar char="•"/>
              <a:defRPr sz="1600"/>
            </a:lvl8pPr>
            <a:lvl9pPr marL="4114800" lvl="8" indent="-330200" algn="l">
              <a:lnSpc>
                <a:spcPct val="90000"/>
              </a:lnSpc>
              <a:spcBef>
                <a:spcPts val="400"/>
              </a:spcBef>
              <a:spcAft>
                <a:spcPts val="0"/>
              </a:spcAft>
              <a:buClr>
                <a:schemeClr val="dk1"/>
              </a:buClr>
              <a:buSzPts val="1600"/>
              <a:buChar char="•"/>
              <a:defRPr sz="1600"/>
            </a:lvl9pPr>
          </a:lstStyle>
          <a:p>
            <a:endParaRPr/>
          </a:p>
        </p:txBody>
      </p:sp>
      <p:sp>
        <p:nvSpPr>
          <p:cNvPr id="57" name="Google Shape;57;p10"/>
          <p:cNvSpPr txBox="1">
            <a:spLocks noGrp="1"/>
          </p:cNvSpPr>
          <p:nvPr>
            <p:ph type="body" idx="2"/>
          </p:nvPr>
        </p:nvSpPr>
        <p:spPr>
          <a:xfrm>
            <a:off x="503873" y="2743200"/>
            <a:ext cx="2359342" cy="508211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00"/>
              </a:spcBef>
              <a:spcAft>
                <a:spcPts val="0"/>
              </a:spcAft>
              <a:buClr>
                <a:schemeClr val="dk1"/>
              </a:buClr>
              <a:buSzPts val="1280"/>
              <a:buNone/>
              <a:defRPr sz="1280"/>
            </a:lvl1pPr>
            <a:lvl2pPr marL="914400" lvl="1" indent="-228600" algn="l">
              <a:lnSpc>
                <a:spcPct val="90000"/>
              </a:lnSpc>
              <a:spcBef>
                <a:spcPts val="400"/>
              </a:spcBef>
              <a:spcAft>
                <a:spcPts val="0"/>
              </a:spcAft>
              <a:buClr>
                <a:schemeClr val="dk1"/>
              </a:buClr>
              <a:buSzPts val="1120"/>
              <a:buNone/>
              <a:defRPr sz="1120"/>
            </a:lvl2pPr>
            <a:lvl3pPr marL="1371600" lvl="2" indent="-228600" algn="l">
              <a:lnSpc>
                <a:spcPct val="90000"/>
              </a:lnSpc>
              <a:spcBef>
                <a:spcPts val="400"/>
              </a:spcBef>
              <a:spcAft>
                <a:spcPts val="0"/>
              </a:spcAft>
              <a:buClr>
                <a:schemeClr val="dk1"/>
              </a:buClr>
              <a:buSzPts val="960"/>
              <a:buNone/>
              <a:defRPr sz="960"/>
            </a:lvl3pPr>
            <a:lvl4pPr marL="1828800" lvl="3" indent="-228600" algn="l">
              <a:lnSpc>
                <a:spcPct val="90000"/>
              </a:lnSpc>
              <a:spcBef>
                <a:spcPts val="400"/>
              </a:spcBef>
              <a:spcAft>
                <a:spcPts val="0"/>
              </a:spcAft>
              <a:buClr>
                <a:schemeClr val="dk1"/>
              </a:buClr>
              <a:buSzPts val="800"/>
              <a:buNone/>
              <a:defRPr sz="800"/>
            </a:lvl4pPr>
            <a:lvl5pPr marL="2286000" lvl="4" indent="-228600" algn="l">
              <a:lnSpc>
                <a:spcPct val="90000"/>
              </a:lnSpc>
              <a:spcBef>
                <a:spcPts val="400"/>
              </a:spcBef>
              <a:spcAft>
                <a:spcPts val="0"/>
              </a:spcAft>
              <a:buClr>
                <a:schemeClr val="dk1"/>
              </a:buClr>
              <a:buSzPts val="800"/>
              <a:buNone/>
              <a:defRPr sz="800"/>
            </a:lvl5pPr>
            <a:lvl6pPr marL="2743200" lvl="5" indent="-228600" algn="l">
              <a:lnSpc>
                <a:spcPct val="90000"/>
              </a:lnSpc>
              <a:spcBef>
                <a:spcPts val="400"/>
              </a:spcBef>
              <a:spcAft>
                <a:spcPts val="0"/>
              </a:spcAft>
              <a:buClr>
                <a:schemeClr val="dk1"/>
              </a:buClr>
              <a:buSzPts val="800"/>
              <a:buNone/>
              <a:defRPr sz="800"/>
            </a:lvl6pPr>
            <a:lvl7pPr marL="3200400" lvl="6" indent="-228600" algn="l">
              <a:lnSpc>
                <a:spcPct val="90000"/>
              </a:lnSpc>
              <a:spcBef>
                <a:spcPts val="400"/>
              </a:spcBef>
              <a:spcAft>
                <a:spcPts val="0"/>
              </a:spcAft>
              <a:buClr>
                <a:schemeClr val="dk1"/>
              </a:buClr>
              <a:buSzPts val="800"/>
              <a:buNone/>
              <a:defRPr sz="800"/>
            </a:lvl7pPr>
            <a:lvl8pPr marL="3657600" lvl="7" indent="-228600" algn="l">
              <a:lnSpc>
                <a:spcPct val="90000"/>
              </a:lnSpc>
              <a:spcBef>
                <a:spcPts val="400"/>
              </a:spcBef>
              <a:spcAft>
                <a:spcPts val="0"/>
              </a:spcAft>
              <a:buClr>
                <a:schemeClr val="dk1"/>
              </a:buClr>
              <a:buSzPts val="800"/>
              <a:buNone/>
              <a:defRPr sz="800"/>
            </a:lvl8pPr>
            <a:lvl9pPr marL="4114800" lvl="8" indent="-228600" algn="l">
              <a:lnSpc>
                <a:spcPct val="90000"/>
              </a:lnSpc>
              <a:spcBef>
                <a:spcPts val="400"/>
              </a:spcBef>
              <a:spcAft>
                <a:spcPts val="0"/>
              </a:spcAft>
              <a:buClr>
                <a:schemeClr val="dk1"/>
              </a:buClr>
              <a:buSzPts val="800"/>
              <a:buNone/>
              <a:defRPr sz="800"/>
            </a:lvl9pPr>
          </a:lstStyle>
          <a:p>
            <a:endParaRPr/>
          </a:p>
        </p:txBody>
      </p:sp>
      <p:sp>
        <p:nvSpPr>
          <p:cNvPr id="58" name="Google Shape;58;p10"/>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0"/>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0"/>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1"/>
          <p:cNvSpPr txBox="1">
            <a:spLocks noGrp="1"/>
          </p:cNvSpPr>
          <p:nvPr>
            <p:ph type="title"/>
          </p:nvPr>
        </p:nvSpPr>
        <p:spPr>
          <a:xfrm>
            <a:off x="503873" y="609600"/>
            <a:ext cx="2359342" cy="2133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560"/>
              <a:buFont typeface="Arial"/>
              <a:buNone/>
              <a:defRPr sz="256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1"/>
          <p:cNvSpPr>
            <a:spLocks noGrp="1"/>
          </p:cNvSpPr>
          <p:nvPr>
            <p:ph type="pic" idx="2"/>
          </p:nvPr>
        </p:nvSpPr>
        <p:spPr>
          <a:xfrm>
            <a:off x="3109913" y="1316569"/>
            <a:ext cx="3703320" cy="6498167"/>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800"/>
              </a:spcBef>
              <a:spcAft>
                <a:spcPts val="0"/>
              </a:spcAft>
              <a:buClr>
                <a:schemeClr val="dk1"/>
              </a:buClr>
              <a:buSzPts val="2560"/>
              <a:buFont typeface="Arial"/>
              <a:buNone/>
              <a:defRPr sz="2560" b="0" i="0" u="none" strike="noStrike" cap="none">
                <a:solidFill>
                  <a:schemeClr val="dk1"/>
                </a:solidFill>
                <a:latin typeface="Arial"/>
                <a:ea typeface="Arial"/>
                <a:cs typeface="Arial"/>
                <a:sym typeface="Arial"/>
              </a:defRPr>
            </a:lvl1pPr>
            <a:lvl2pPr marR="0" lvl="1" algn="l" rtl="0">
              <a:lnSpc>
                <a:spcPct val="90000"/>
              </a:lnSpc>
              <a:spcBef>
                <a:spcPts val="400"/>
              </a:spcBef>
              <a:spcAft>
                <a:spcPts val="0"/>
              </a:spcAft>
              <a:buClr>
                <a:schemeClr val="dk1"/>
              </a:buClr>
              <a:buSzPts val="2240"/>
              <a:buFont typeface="Arial"/>
              <a:buNone/>
              <a:defRPr sz="2240" b="0" i="0" u="none" strike="noStrike" cap="none">
                <a:solidFill>
                  <a:schemeClr val="dk1"/>
                </a:solidFill>
                <a:latin typeface="Arial"/>
                <a:ea typeface="Arial"/>
                <a:cs typeface="Arial"/>
                <a:sym typeface="Arial"/>
              </a:defRPr>
            </a:lvl2pPr>
            <a:lvl3pPr marR="0" lvl="2" algn="l" rtl="0">
              <a:lnSpc>
                <a:spcPct val="90000"/>
              </a:lnSpc>
              <a:spcBef>
                <a:spcPts val="400"/>
              </a:spcBef>
              <a:spcAft>
                <a:spcPts val="0"/>
              </a:spcAft>
              <a:buClr>
                <a:schemeClr val="dk1"/>
              </a:buClr>
              <a:buSzPts val="1920"/>
              <a:buFont typeface="Arial"/>
              <a:buNone/>
              <a:defRPr sz="1920" b="0" i="0" u="none" strike="noStrike" cap="none">
                <a:solidFill>
                  <a:schemeClr val="dk1"/>
                </a:solidFill>
                <a:latin typeface="Arial"/>
                <a:ea typeface="Arial"/>
                <a:cs typeface="Arial"/>
                <a:sym typeface="Arial"/>
              </a:defRPr>
            </a:lvl3pPr>
            <a:lvl4pPr marR="0" lvl="3" algn="l" rtl="0">
              <a:lnSpc>
                <a:spcPct val="90000"/>
              </a:lnSpc>
              <a:spcBef>
                <a:spcPts val="4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l" rtl="0">
              <a:lnSpc>
                <a:spcPct val="90000"/>
              </a:lnSpc>
              <a:spcBef>
                <a:spcPts val="4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l" rtl="0">
              <a:lnSpc>
                <a:spcPct val="90000"/>
              </a:lnSpc>
              <a:spcBef>
                <a:spcPts val="4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l" rtl="0">
              <a:lnSpc>
                <a:spcPct val="90000"/>
              </a:lnSpc>
              <a:spcBef>
                <a:spcPts val="4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l" rtl="0">
              <a:lnSpc>
                <a:spcPct val="90000"/>
              </a:lnSpc>
              <a:spcBef>
                <a:spcPts val="4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l" rtl="0">
              <a:lnSpc>
                <a:spcPct val="90000"/>
              </a:lnSpc>
              <a:spcBef>
                <a:spcPts val="4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64" name="Google Shape;64;p11"/>
          <p:cNvSpPr txBox="1">
            <a:spLocks noGrp="1"/>
          </p:cNvSpPr>
          <p:nvPr>
            <p:ph type="body" idx="1"/>
          </p:nvPr>
        </p:nvSpPr>
        <p:spPr>
          <a:xfrm>
            <a:off x="503873" y="2743200"/>
            <a:ext cx="2359342" cy="508211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00"/>
              </a:spcBef>
              <a:spcAft>
                <a:spcPts val="0"/>
              </a:spcAft>
              <a:buClr>
                <a:schemeClr val="dk1"/>
              </a:buClr>
              <a:buSzPts val="1280"/>
              <a:buNone/>
              <a:defRPr sz="1280"/>
            </a:lvl1pPr>
            <a:lvl2pPr marL="914400" lvl="1" indent="-228600" algn="l">
              <a:lnSpc>
                <a:spcPct val="90000"/>
              </a:lnSpc>
              <a:spcBef>
                <a:spcPts val="400"/>
              </a:spcBef>
              <a:spcAft>
                <a:spcPts val="0"/>
              </a:spcAft>
              <a:buClr>
                <a:schemeClr val="dk1"/>
              </a:buClr>
              <a:buSzPts val="1120"/>
              <a:buNone/>
              <a:defRPr sz="1120"/>
            </a:lvl2pPr>
            <a:lvl3pPr marL="1371600" lvl="2" indent="-228600" algn="l">
              <a:lnSpc>
                <a:spcPct val="90000"/>
              </a:lnSpc>
              <a:spcBef>
                <a:spcPts val="400"/>
              </a:spcBef>
              <a:spcAft>
                <a:spcPts val="0"/>
              </a:spcAft>
              <a:buClr>
                <a:schemeClr val="dk1"/>
              </a:buClr>
              <a:buSzPts val="960"/>
              <a:buNone/>
              <a:defRPr sz="960"/>
            </a:lvl3pPr>
            <a:lvl4pPr marL="1828800" lvl="3" indent="-228600" algn="l">
              <a:lnSpc>
                <a:spcPct val="90000"/>
              </a:lnSpc>
              <a:spcBef>
                <a:spcPts val="400"/>
              </a:spcBef>
              <a:spcAft>
                <a:spcPts val="0"/>
              </a:spcAft>
              <a:buClr>
                <a:schemeClr val="dk1"/>
              </a:buClr>
              <a:buSzPts val="800"/>
              <a:buNone/>
              <a:defRPr sz="800"/>
            </a:lvl4pPr>
            <a:lvl5pPr marL="2286000" lvl="4" indent="-228600" algn="l">
              <a:lnSpc>
                <a:spcPct val="90000"/>
              </a:lnSpc>
              <a:spcBef>
                <a:spcPts val="400"/>
              </a:spcBef>
              <a:spcAft>
                <a:spcPts val="0"/>
              </a:spcAft>
              <a:buClr>
                <a:schemeClr val="dk1"/>
              </a:buClr>
              <a:buSzPts val="800"/>
              <a:buNone/>
              <a:defRPr sz="800"/>
            </a:lvl5pPr>
            <a:lvl6pPr marL="2743200" lvl="5" indent="-228600" algn="l">
              <a:lnSpc>
                <a:spcPct val="90000"/>
              </a:lnSpc>
              <a:spcBef>
                <a:spcPts val="400"/>
              </a:spcBef>
              <a:spcAft>
                <a:spcPts val="0"/>
              </a:spcAft>
              <a:buClr>
                <a:schemeClr val="dk1"/>
              </a:buClr>
              <a:buSzPts val="800"/>
              <a:buNone/>
              <a:defRPr sz="800"/>
            </a:lvl6pPr>
            <a:lvl7pPr marL="3200400" lvl="6" indent="-228600" algn="l">
              <a:lnSpc>
                <a:spcPct val="90000"/>
              </a:lnSpc>
              <a:spcBef>
                <a:spcPts val="400"/>
              </a:spcBef>
              <a:spcAft>
                <a:spcPts val="0"/>
              </a:spcAft>
              <a:buClr>
                <a:schemeClr val="dk1"/>
              </a:buClr>
              <a:buSzPts val="800"/>
              <a:buNone/>
              <a:defRPr sz="800"/>
            </a:lvl7pPr>
            <a:lvl8pPr marL="3657600" lvl="7" indent="-228600" algn="l">
              <a:lnSpc>
                <a:spcPct val="90000"/>
              </a:lnSpc>
              <a:spcBef>
                <a:spcPts val="400"/>
              </a:spcBef>
              <a:spcAft>
                <a:spcPts val="0"/>
              </a:spcAft>
              <a:buClr>
                <a:schemeClr val="dk1"/>
              </a:buClr>
              <a:buSzPts val="800"/>
              <a:buNone/>
              <a:defRPr sz="800"/>
            </a:lvl8pPr>
            <a:lvl9pPr marL="4114800" lvl="8" indent="-228600" algn="l">
              <a:lnSpc>
                <a:spcPct val="90000"/>
              </a:lnSpc>
              <a:spcBef>
                <a:spcPts val="400"/>
              </a:spcBef>
              <a:spcAft>
                <a:spcPts val="0"/>
              </a:spcAft>
              <a:buClr>
                <a:schemeClr val="dk1"/>
              </a:buClr>
              <a:buSzPts val="800"/>
              <a:buNone/>
              <a:defRPr sz="800"/>
            </a:lvl9pPr>
          </a:lstStyle>
          <a:p>
            <a:endParaRPr/>
          </a:p>
        </p:txBody>
      </p:sp>
      <p:sp>
        <p:nvSpPr>
          <p:cNvPr id="65" name="Google Shape;65;p11"/>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1"/>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1"/>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502920" y="486836"/>
            <a:ext cx="6309360" cy="1767417"/>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3520"/>
              <a:buFont typeface="Arial"/>
              <a:buNone/>
              <a:defRPr sz="352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2"/>
          <p:cNvSpPr txBox="1">
            <a:spLocks noGrp="1"/>
          </p:cNvSpPr>
          <p:nvPr>
            <p:ph type="body" idx="1"/>
          </p:nvPr>
        </p:nvSpPr>
        <p:spPr>
          <a:xfrm>
            <a:off x="502920" y="2434167"/>
            <a:ext cx="6309360" cy="5801784"/>
          </a:xfrm>
          <a:prstGeom prst="rect">
            <a:avLst/>
          </a:prstGeom>
          <a:noFill/>
          <a:ln>
            <a:noFill/>
          </a:ln>
        </p:spPr>
        <p:txBody>
          <a:bodyPr spcFirstLastPara="1" wrap="square" lIns="91425" tIns="45700" rIns="91425" bIns="45700" anchor="t" anchorCtr="0">
            <a:normAutofit/>
          </a:bodyPr>
          <a:lstStyle>
            <a:lvl1pPr marL="457200" marR="0" lvl="0" indent="-370840" algn="l" rtl="0">
              <a:lnSpc>
                <a:spcPct val="90000"/>
              </a:lnSpc>
              <a:spcBef>
                <a:spcPts val="800"/>
              </a:spcBef>
              <a:spcAft>
                <a:spcPts val="0"/>
              </a:spcAft>
              <a:buClr>
                <a:schemeClr val="dk1"/>
              </a:buClr>
              <a:buSzPts val="2240"/>
              <a:buFont typeface="Arial"/>
              <a:buChar char="•"/>
              <a:defRPr sz="2240" b="0" i="0" u="none" strike="noStrike" cap="none">
                <a:solidFill>
                  <a:schemeClr val="dk1"/>
                </a:solidFill>
                <a:latin typeface="Arial"/>
                <a:ea typeface="Arial"/>
                <a:cs typeface="Arial"/>
                <a:sym typeface="Arial"/>
              </a:defRPr>
            </a:lvl1pPr>
            <a:lvl2pPr marL="914400" marR="0" lvl="1" indent="-350519" algn="l" rtl="0">
              <a:lnSpc>
                <a:spcPct val="90000"/>
              </a:lnSpc>
              <a:spcBef>
                <a:spcPts val="400"/>
              </a:spcBef>
              <a:spcAft>
                <a:spcPts val="0"/>
              </a:spcAft>
              <a:buClr>
                <a:schemeClr val="dk1"/>
              </a:buClr>
              <a:buSzPts val="1920"/>
              <a:buFont typeface="Arial"/>
              <a:buChar char="•"/>
              <a:defRPr sz="1920" b="0" i="0" u="none" strike="noStrike" cap="none">
                <a:solidFill>
                  <a:schemeClr val="dk1"/>
                </a:solidFill>
                <a:latin typeface="Arial"/>
                <a:ea typeface="Arial"/>
                <a:cs typeface="Arial"/>
                <a:sym typeface="Arial"/>
              </a:defRPr>
            </a:lvl2pPr>
            <a:lvl3pPr marL="1371600" marR="0" lvl="2" indent="-330200" algn="l" rtl="0">
              <a:lnSpc>
                <a:spcPct val="90000"/>
              </a:lnSpc>
              <a:spcBef>
                <a:spcPts val="4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3pPr>
            <a:lvl4pPr marL="1828800" marR="0" lvl="3" indent="-320039" algn="l" rtl="0">
              <a:lnSpc>
                <a:spcPct val="90000"/>
              </a:lnSpc>
              <a:spcBef>
                <a:spcPts val="400"/>
              </a:spcBef>
              <a:spcAft>
                <a:spcPts val="0"/>
              </a:spcAft>
              <a:buClr>
                <a:schemeClr val="dk1"/>
              </a:buClr>
              <a:buSzPts val="1440"/>
              <a:buFont typeface="Arial"/>
              <a:buChar char="•"/>
              <a:defRPr sz="1440" b="0" i="0" u="none" strike="noStrike" cap="none">
                <a:solidFill>
                  <a:schemeClr val="dk1"/>
                </a:solidFill>
                <a:latin typeface="Arial"/>
                <a:ea typeface="Arial"/>
                <a:cs typeface="Arial"/>
                <a:sym typeface="Arial"/>
              </a:defRPr>
            </a:lvl4pPr>
            <a:lvl5pPr marL="2286000" marR="0" lvl="4" indent="-320039" algn="l" rtl="0">
              <a:lnSpc>
                <a:spcPct val="90000"/>
              </a:lnSpc>
              <a:spcBef>
                <a:spcPts val="400"/>
              </a:spcBef>
              <a:spcAft>
                <a:spcPts val="0"/>
              </a:spcAft>
              <a:buClr>
                <a:schemeClr val="dk1"/>
              </a:buClr>
              <a:buSzPts val="1440"/>
              <a:buFont typeface="Arial"/>
              <a:buChar char="•"/>
              <a:defRPr sz="1440" b="0" i="0" u="none" strike="noStrike" cap="none">
                <a:solidFill>
                  <a:schemeClr val="dk1"/>
                </a:solidFill>
                <a:latin typeface="Arial"/>
                <a:ea typeface="Arial"/>
                <a:cs typeface="Arial"/>
                <a:sym typeface="Arial"/>
              </a:defRPr>
            </a:lvl5pPr>
            <a:lvl6pPr marL="2743200" marR="0" lvl="5" indent="-320039" algn="l" rtl="0">
              <a:lnSpc>
                <a:spcPct val="90000"/>
              </a:lnSpc>
              <a:spcBef>
                <a:spcPts val="400"/>
              </a:spcBef>
              <a:spcAft>
                <a:spcPts val="0"/>
              </a:spcAft>
              <a:buClr>
                <a:schemeClr val="dk1"/>
              </a:buClr>
              <a:buSzPts val="1440"/>
              <a:buFont typeface="Arial"/>
              <a:buChar char="•"/>
              <a:defRPr sz="1440" b="0" i="0" u="none" strike="noStrike" cap="none">
                <a:solidFill>
                  <a:schemeClr val="dk1"/>
                </a:solidFill>
                <a:latin typeface="Arial"/>
                <a:ea typeface="Arial"/>
                <a:cs typeface="Arial"/>
                <a:sym typeface="Arial"/>
              </a:defRPr>
            </a:lvl6pPr>
            <a:lvl7pPr marL="3200400" marR="0" lvl="6" indent="-320039" algn="l" rtl="0">
              <a:lnSpc>
                <a:spcPct val="90000"/>
              </a:lnSpc>
              <a:spcBef>
                <a:spcPts val="400"/>
              </a:spcBef>
              <a:spcAft>
                <a:spcPts val="0"/>
              </a:spcAft>
              <a:buClr>
                <a:schemeClr val="dk1"/>
              </a:buClr>
              <a:buSzPts val="1440"/>
              <a:buFont typeface="Arial"/>
              <a:buChar char="•"/>
              <a:defRPr sz="1440" b="0" i="0" u="none" strike="noStrike" cap="none">
                <a:solidFill>
                  <a:schemeClr val="dk1"/>
                </a:solidFill>
                <a:latin typeface="Arial"/>
                <a:ea typeface="Arial"/>
                <a:cs typeface="Arial"/>
                <a:sym typeface="Arial"/>
              </a:defRPr>
            </a:lvl7pPr>
            <a:lvl8pPr marL="3657600" marR="0" lvl="7" indent="-320040" algn="l" rtl="0">
              <a:lnSpc>
                <a:spcPct val="90000"/>
              </a:lnSpc>
              <a:spcBef>
                <a:spcPts val="400"/>
              </a:spcBef>
              <a:spcAft>
                <a:spcPts val="0"/>
              </a:spcAft>
              <a:buClr>
                <a:schemeClr val="dk1"/>
              </a:buClr>
              <a:buSzPts val="1440"/>
              <a:buFont typeface="Arial"/>
              <a:buChar char="•"/>
              <a:defRPr sz="1440" b="0" i="0" u="none" strike="noStrike" cap="none">
                <a:solidFill>
                  <a:schemeClr val="dk1"/>
                </a:solidFill>
                <a:latin typeface="Arial"/>
                <a:ea typeface="Arial"/>
                <a:cs typeface="Arial"/>
                <a:sym typeface="Arial"/>
              </a:defRPr>
            </a:lvl8pPr>
            <a:lvl9pPr marL="4114800" marR="0" lvl="8" indent="-320040" algn="l" rtl="0">
              <a:lnSpc>
                <a:spcPct val="90000"/>
              </a:lnSpc>
              <a:spcBef>
                <a:spcPts val="400"/>
              </a:spcBef>
              <a:spcAft>
                <a:spcPts val="0"/>
              </a:spcAft>
              <a:buClr>
                <a:schemeClr val="dk1"/>
              </a:buClr>
              <a:buSzPts val="1440"/>
              <a:buFont typeface="Arial"/>
              <a:buChar char="•"/>
              <a:defRPr sz="1440" b="0" i="0" u="none" strike="noStrike" cap="none">
                <a:solidFill>
                  <a:schemeClr val="dk1"/>
                </a:solidFill>
                <a:latin typeface="Arial"/>
                <a:ea typeface="Arial"/>
                <a:cs typeface="Arial"/>
                <a:sym typeface="Arial"/>
              </a:defRPr>
            </a:lvl9pPr>
          </a:lstStyle>
          <a:p>
            <a:endParaRPr/>
          </a:p>
        </p:txBody>
      </p:sp>
      <p:sp>
        <p:nvSpPr>
          <p:cNvPr id="8" name="Google Shape;8;p2"/>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96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 name="Google Shape;9;p2"/>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96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 name="Google Shape;10;p2"/>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960"/>
              <a:buFont typeface="Arial"/>
              <a:buNone/>
              <a:defRPr sz="96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nccareers.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3"/>
        <p:cNvGrpSpPr/>
        <p:nvPr/>
      </p:nvGrpSpPr>
      <p:grpSpPr>
        <a:xfrm>
          <a:off x="0" y="0"/>
          <a:ext cx="0" cy="0"/>
          <a:chOff x="0" y="0"/>
          <a:chExt cx="0" cy="0"/>
        </a:xfrm>
      </p:grpSpPr>
      <p:sp>
        <p:nvSpPr>
          <p:cNvPr id="84" name="Google Shape;84;p1"/>
          <p:cNvSpPr txBox="1"/>
          <p:nvPr/>
        </p:nvSpPr>
        <p:spPr>
          <a:xfrm>
            <a:off x="5868550" y="113400"/>
            <a:ext cx="1246200" cy="6156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2800"/>
              <a:buFont typeface="Arial"/>
              <a:buNone/>
            </a:pPr>
            <a:r>
              <a:rPr lang="en-US" sz="2800" b="1" i="0" u="none" strike="noStrike" cap="none">
                <a:solidFill>
                  <a:srgbClr val="FFFFFF"/>
                </a:solidFill>
                <a:latin typeface="Arial"/>
                <a:ea typeface="Arial"/>
                <a:cs typeface="Arial"/>
                <a:sym typeface="Arial"/>
              </a:rPr>
              <a:t>PS</a:t>
            </a:r>
            <a:endParaRPr sz="2800" b="1" i="0" u="none" strike="noStrike" cap="none">
              <a:solidFill>
                <a:srgbClr val="FFFFFF"/>
              </a:solidFill>
              <a:latin typeface="Arial"/>
              <a:ea typeface="Arial"/>
              <a:cs typeface="Arial"/>
              <a:sym typeface="Arial"/>
            </a:endParaRPr>
          </a:p>
        </p:txBody>
      </p:sp>
      <p:sp>
        <p:nvSpPr>
          <p:cNvPr id="85" name="Google Shape;85;p1"/>
          <p:cNvSpPr txBox="1"/>
          <p:nvPr/>
        </p:nvSpPr>
        <p:spPr>
          <a:xfrm>
            <a:off x="4525450" y="25250"/>
            <a:ext cx="1246200" cy="5541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2400"/>
              <a:buFont typeface="Arial"/>
              <a:buNone/>
            </a:pPr>
            <a:r>
              <a:rPr lang="en-US" sz="2400" b="1" i="0" u="none" strike="noStrike" cap="none">
                <a:solidFill>
                  <a:srgbClr val="FFFFFF"/>
                </a:solidFill>
                <a:latin typeface="Arial"/>
                <a:ea typeface="Arial"/>
                <a:cs typeface="Arial"/>
                <a:sym typeface="Arial"/>
              </a:rPr>
              <a:t>60</a:t>
            </a:r>
            <a:r>
              <a:rPr lang="en-US" sz="1200" b="1" i="0" u="none" strike="noStrike" cap="none">
                <a:solidFill>
                  <a:srgbClr val="FFFFFF"/>
                </a:solidFill>
                <a:latin typeface="Arial"/>
                <a:ea typeface="Arial"/>
                <a:cs typeface="Arial"/>
                <a:sym typeface="Arial"/>
              </a:rPr>
              <a:t> min</a:t>
            </a:r>
            <a:endParaRPr sz="1200" b="1" i="0" u="none" strike="noStrike" cap="none">
              <a:solidFill>
                <a:srgbClr val="FFFFFF"/>
              </a:solidFill>
              <a:latin typeface="Arial"/>
              <a:ea typeface="Arial"/>
              <a:cs typeface="Arial"/>
              <a:sym typeface="Arial"/>
            </a:endParaRPr>
          </a:p>
        </p:txBody>
      </p:sp>
      <p:sp>
        <p:nvSpPr>
          <p:cNvPr id="86" name="Google Shape;86;p1"/>
          <p:cNvSpPr/>
          <p:nvPr/>
        </p:nvSpPr>
        <p:spPr>
          <a:xfrm>
            <a:off x="210300" y="743600"/>
            <a:ext cx="3842100" cy="369300"/>
          </a:xfrm>
          <a:prstGeom prst="rect">
            <a:avLst/>
          </a:prstGeom>
          <a:solidFill>
            <a:srgbClr val="475F97"/>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800" b="1">
                <a:solidFill>
                  <a:schemeClr val="lt1"/>
                </a:solidFill>
              </a:rPr>
              <a:t>Be Your Own Boss</a:t>
            </a:r>
            <a:endParaRPr b="0" i="0" u="none" strike="noStrike" cap="none">
              <a:solidFill>
                <a:schemeClr val="lt1"/>
              </a:solidFill>
              <a:latin typeface="Arial"/>
              <a:ea typeface="Arial"/>
              <a:cs typeface="Arial"/>
              <a:sym typeface="Arial"/>
            </a:endParaRPr>
          </a:p>
        </p:txBody>
      </p:sp>
      <p:sp>
        <p:nvSpPr>
          <p:cNvPr id="87" name="Google Shape;87;p1"/>
          <p:cNvSpPr/>
          <p:nvPr/>
        </p:nvSpPr>
        <p:spPr>
          <a:xfrm>
            <a:off x="210300" y="1161650"/>
            <a:ext cx="2980500" cy="3693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475F97"/>
                </a:solidFill>
                <a:latin typeface="Arial"/>
                <a:ea typeface="Arial"/>
                <a:cs typeface="Arial"/>
                <a:sym typeface="Arial"/>
              </a:rPr>
              <a:t>LEARNING OUTCOMES</a:t>
            </a:r>
            <a:endParaRPr sz="1600" b="0" i="0" u="none" strike="noStrike" cap="none">
              <a:solidFill>
                <a:srgbClr val="000000"/>
              </a:solidFill>
              <a:latin typeface="Arial"/>
              <a:ea typeface="Arial"/>
              <a:cs typeface="Arial"/>
              <a:sym typeface="Arial"/>
            </a:endParaRPr>
          </a:p>
        </p:txBody>
      </p:sp>
      <p:sp>
        <p:nvSpPr>
          <p:cNvPr id="88" name="Google Shape;88;p1"/>
          <p:cNvSpPr/>
          <p:nvPr/>
        </p:nvSpPr>
        <p:spPr>
          <a:xfrm>
            <a:off x="210300" y="2261101"/>
            <a:ext cx="2096400" cy="3693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475F97"/>
                </a:solidFill>
                <a:latin typeface="Arial"/>
                <a:ea typeface="Arial"/>
                <a:cs typeface="Arial"/>
                <a:sym typeface="Arial"/>
              </a:rPr>
              <a:t>INTRODUCTION</a:t>
            </a:r>
            <a:endParaRPr sz="1600" b="0" i="0" u="none" strike="noStrike" cap="none">
              <a:solidFill>
                <a:srgbClr val="000000"/>
              </a:solidFill>
              <a:latin typeface="Arial"/>
              <a:ea typeface="Arial"/>
              <a:cs typeface="Arial"/>
              <a:sym typeface="Arial"/>
            </a:endParaRPr>
          </a:p>
        </p:txBody>
      </p:sp>
      <p:sp>
        <p:nvSpPr>
          <p:cNvPr id="89" name="Google Shape;89;p1"/>
          <p:cNvSpPr/>
          <p:nvPr/>
        </p:nvSpPr>
        <p:spPr>
          <a:xfrm>
            <a:off x="261450" y="3889700"/>
            <a:ext cx="1352700" cy="3693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475F97"/>
                </a:solidFill>
                <a:latin typeface="Arial"/>
                <a:ea typeface="Arial"/>
                <a:cs typeface="Arial"/>
                <a:sym typeface="Arial"/>
              </a:rPr>
              <a:t>ACTIVITY</a:t>
            </a:r>
            <a:endParaRPr sz="1600" b="0" i="0" u="none" strike="noStrike" cap="none">
              <a:solidFill>
                <a:srgbClr val="000000"/>
              </a:solidFill>
              <a:latin typeface="Arial"/>
              <a:ea typeface="Arial"/>
              <a:cs typeface="Arial"/>
              <a:sym typeface="Arial"/>
            </a:endParaRPr>
          </a:p>
        </p:txBody>
      </p:sp>
      <p:sp>
        <p:nvSpPr>
          <p:cNvPr id="90" name="Google Shape;90;p1"/>
          <p:cNvSpPr/>
          <p:nvPr/>
        </p:nvSpPr>
        <p:spPr>
          <a:xfrm>
            <a:off x="210300" y="7067900"/>
            <a:ext cx="3842100" cy="2490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600"/>
              <a:buFont typeface="Arial"/>
              <a:buNone/>
            </a:pPr>
            <a:r>
              <a:rPr lang="en-US" sz="1500" b="1" i="0" u="none" strike="noStrike" cap="none">
                <a:solidFill>
                  <a:srgbClr val="475F97"/>
                </a:solidFill>
                <a:latin typeface="Arial"/>
                <a:ea typeface="Arial"/>
                <a:cs typeface="Arial"/>
                <a:sym typeface="Arial"/>
              </a:rPr>
              <a:t>WRAP</a:t>
            </a:r>
            <a:r>
              <a:rPr lang="en-US" sz="1500" b="1">
                <a:solidFill>
                  <a:srgbClr val="475F97"/>
                </a:solidFill>
              </a:rPr>
              <a:t>-</a:t>
            </a:r>
            <a:r>
              <a:rPr lang="en-US" sz="1500" b="1" i="0" u="none" strike="noStrike" cap="none">
                <a:solidFill>
                  <a:srgbClr val="475F97"/>
                </a:solidFill>
                <a:latin typeface="Arial"/>
                <a:ea typeface="Arial"/>
                <a:cs typeface="Arial"/>
                <a:sym typeface="Arial"/>
              </a:rPr>
              <a:t>UP/DISCUSSION/REFLECTION</a:t>
            </a:r>
            <a:endParaRPr sz="1500" b="0" i="0" u="none" strike="noStrike" cap="none">
              <a:solidFill>
                <a:srgbClr val="000000"/>
              </a:solidFill>
              <a:latin typeface="Arial"/>
              <a:ea typeface="Arial"/>
              <a:cs typeface="Arial"/>
              <a:sym typeface="Arial"/>
            </a:endParaRPr>
          </a:p>
        </p:txBody>
      </p:sp>
      <p:sp>
        <p:nvSpPr>
          <p:cNvPr id="91" name="Google Shape;91;p1"/>
          <p:cNvSpPr txBox="1"/>
          <p:nvPr/>
        </p:nvSpPr>
        <p:spPr>
          <a:xfrm>
            <a:off x="261450" y="1530950"/>
            <a:ext cx="3739800" cy="523200"/>
          </a:xfrm>
          <a:prstGeom prst="rect">
            <a:avLst/>
          </a:prstGeom>
          <a:noFill/>
          <a:ln w="19050" cap="flat" cmpd="sng">
            <a:solidFill>
              <a:srgbClr val="475F97"/>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en-US" sz="1100" dirty="0">
                <a:solidFill>
                  <a:schemeClr val="dk1"/>
                </a:solidFill>
                <a:latin typeface="Calibri"/>
                <a:ea typeface="Calibri"/>
                <a:cs typeface="Calibri"/>
                <a:sym typeface="Calibri"/>
              </a:rPr>
              <a:t>Students will discover the characteristics of Entrepreneurship while applying the principles to various career pathways. </a:t>
            </a:r>
            <a:endParaRPr sz="900" b="0" i="0" u="none" strike="noStrike" cap="none" dirty="0">
              <a:solidFill>
                <a:schemeClr val="dk1"/>
              </a:solidFill>
              <a:latin typeface="Arial"/>
              <a:ea typeface="Arial"/>
              <a:cs typeface="Arial"/>
              <a:sym typeface="Arial"/>
            </a:endParaRPr>
          </a:p>
        </p:txBody>
      </p:sp>
      <p:sp>
        <p:nvSpPr>
          <p:cNvPr id="92" name="Google Shape;92;p1"/>
          <p:cNvSpPr txBox="1"/>
          <p:nvPr/>
        </p:nvSpPr>
        <p:spPr>
          <a:xfrm>
            <a:off x="261450" y="2630400"/>
            <a:ext cx="3739800" cy="1132800"/>
          </a:xfrm>
          <a:prstGeom prst="rect">
            <a:avLst/>
          </a:prstGeom>
          <a:noFill/>
          <a:ln w="19050" cap="flat" cmpd="sng">
            <a:solidFill>
              <a:srgbClr val="475F97"/>
            </a:solidFill>
            <a:prstDash val="solid"/>
            <a:round/>
            <a:headEnd type="none" w="sm" len="sm"/>
            <a:tailEnd type="none" w="sm" len="sm"/>
          </a:ln>
        </p:spPr>
        <p:txBody>
          <a:bodyPr spcFirstLastPara="1" wrap="square" lIns="91425" tIns="91425" rIns="91425" bIns="91425" anchor="t" anchorCtr="0">
            <a:spAutoFit/>
          </a:bodyPr>
          <a:lstStyle/>
          <a:p>
            <a:pPr marL="0" marR="0" lvl="0" indent="0" algn="l" rtl="0">
              <a:lnSpc>
                <a:spcPct val="115000"/>
              </a:lnSpc>
              <a:spcBef>
                <a:spcPts val="0"/>
              </a:spcBef>
              <a:spcAft>
                <a:spcPts val="0"/>
              </a:spcAft>
              <a:buClr>
                <a:schemeClr val="dk1"/>
              </a:buClr>
              <a:buSzPts val="1100"/>
              <a:buFont typeface="Arial"/>
              <a:buNone/>
            </a:pPr>
            <a:r>
              <a:rPr lang="en-US" sz="1100" dirty="0">
                <a:solidFill>
                  <a:schemeClr val="dk1"/>
                </a:solidFill>
                <a:latin typeface="Calibri"/>
                <a:ea typeface="Calibri"/>
                <a:cs typeface="Calibri"/>
                <a:sym typeface="Calibri"/>
              </a:rPr>
              <a:t>Most people view entrepreneurship as ‘working for oneself in business.’ While parts of this statement are factual, true entrepreneurial drive is much more in depth. In this activity, you will challenge your definition of entrepreneurship as it applies to multiple career pathways. </a:t>
            </a:r>
            <a:endParaRPr sz="1000" b="0" i="0" u="none" strike="noStrike" cap="none" dirty="0">
              <a:solidFill>
                <a:schemeClr val="dk1"/>
              </a:solidFill>
              <a:latin typeface="Arial"/>
              <a:ea typeface="Arial"/>
              <a:cs typeface="Arial"/>
              <a:sym typeface="Arial"/>
            </a:endParaRPr>
          </a:p>
        </p:txBody>
      </p:sp>
      <p:sp>
        <p:nvSpPr>
          <p:cNvPr id="93" name="Google Shape;93;p1"/>
          <p:cNvSpPr txBox="1"/>
          <p:nvPr/>
        </p:nvSpPr>
        <p:spPr>
          <a:xfrm>
            <a:off x="261450" y="4258988"/>
            <a:ext cx="3739800" cy="2520660"/>
          </a:xfrm>
          <a:prstGeom prst="rect">
            <a:avLst/>
          </a:prstGeom>
          <a:noFill/>
          <a:ln w="19050" cap="flat" cmpd="sng">
            <a:solidFill>
              <a:srgbClr val="475F97"/>
            </a:solidFill>
            <a:prstDash val="solid"/>
            <a:round/>
            <a:headEnd type="none" w="sm" len="sm"/>
            <a:tailEnd type="none" w="sm" len="sm"/>
          </a:ln>
        </p:spPr>
        <p:txBody>
          <a:bodyPr spcFirstLastPara="1" wrap="square" lIns="91425" tIns="91425" rIns="91425" bIns="91425" anchor="t" anchorCtr="0">
            <a:spAutoFit/>
          </a:bodyPr>
          <a:lstStyle/>
          <a:p>
            <a:pPr marL="0" lvl="0" indent="0" algn="l" rtl="0">
              <a:lnSpc>
                <a:spcPct val="115000"/>
              </a:lnSpc>
              <a:spcBef>
                <a:spcPts val="0"/>
              </a:spcBef>
              <a:spcAft>
                <a:spcPts val="0"/>
              </a:spcAft>
              <a:buClr>
                <a:schemeClr val="dk1"/>
              </a:buClr>
              <a:buSzPts val="1100"/>
              <a:buFont typeface="Arial"/>
              <a:buNone/>
            </a:pPr>
            <a:r>
              <a:rPr lang="en-US" sz="1100" b="1" dirty="0">
                <a:solidFill>
                  <a:schemeClr val="dk1"/>
                </a:solidFill>
                <a:latin typeface="Calibri"/>
                <a:ea typeface="Calibri"/>
                <a:cs typeface="Calibri"/>
                <a:sym typeface="Calibri"/>
              </a:rPr>
              <a:t>Active response</a:t>
            </a:r>
            <a:endParaRPr sz="1100" b="1" dirty="0">
              <a:solidFill>
                <a:schemeClr val="dk1"/>
              </a:solidFill>
              <a:latin typeface="Calibri"/>
              <a:ea typeface="Calibri"/>
              <a:cs typeface="Calibri"/>
              <a:sym typeface="Calibri"/>
            </a:endParaRPr>
          </a:p>
          <a:p>
            <a:pPr marL="228600" lvl="0" indent="0" algn="l" rtl="0">
              <a:lnSpc>
                <a:spcPct val="115000"/>
              </a:lnSpc>
              <a:spcBef>
                <a:spcPts val="0"/>
              </a:spcBef>
              <a:spcAft>
                <a:spcPts val="0"/>
              </a:spcAft>
              <a:buClr>
                <a:schemeClr val="dk1"/>
              </a:buClr>
              <a:buSzPts val="1200"/>
              <a:buFont typeface="Arial"/>
              <a:buNone/>
            </a:pPr>
            <a:r>
              <a:rPr lang="en-US" sz="1100" b="1" i="1" dirty="0">
                <a:solidFill>
                  <a:schemeClr val="dk1"/>
                </a:solidFill>
                <a:latin typeface="Calibri"/>
                <a:ea typeface="Calibri"/>
                <a:cs typeface="Calibri"/>
                <a:sym typeface="Calibri"/>
              </a:rPr>
              <a:t> Requirements: Individual</a:t>
            </a:r>
            <a:endParaRPr sz="1100" i="1" dirty="0">
              <a:solidFill>
                <a:schemeClr val="dk1"/>
              </a:solidFill>
              <a:latin typeface="Calibri"/>
              <a:ea typeface="Calibri"/>
              <a:cs typeface="Calibri"/>
              <a:sym typeface="Calibri"/>
            </a:endParaRPr>
          </a:p>
          <a:p>
            <a:pPr marL="514350" lvl="0" indent="-127000" algn="l" rtl="0">
              <a:lnSpc>
                <a:spcPct val="115000"/>
              </a:lnSpc>
              <a:spcBef>
                <a:spcPts val="0"/>
              </a:spcBef>
              <a:spcAft>
                <a:spcPts val="0"/>
              </a:spcAft>
              <a:buClr>
                <a:schemeClr val="dk1"/>
              </a:buClr>
              <a:buSzPts val="1100"/>
              <a:buFont typeface="Calibri"/>
              <a:buChar char="●"/>
            </a:pPr>
            <a:r>
              <a:rPr lang="en-US" sz="1100" dirty="0">
                <a:solidFill>
                  <a:schemeClr val="dk1"/>
                </a:solidFill>
                <a:latin typeface="Calibri"/>
                <a:ea typeface="Calibri"/>
                <a:cs typeface="Calibri"/>
                <a:sym typeface="Calibri"/>
              </a:rPr>
              <a:t>Define and record personal definition of entrepreneurship in your e-portfolio.</a:t>
            </a:r>
            <a:endParaRPr sz="1100" dirty="0">
              <a:solidFill>
                <a:schemeClr val="dk1"/>
              </a:solidFill>
              <a:latin typeface="Calibri"/>
              <a:ea typeface="Calibri"/>
              <a:cs typeface="Calibri"/>
              <a:sym typeface="Calibri"/>
            </a:endParaRPr>
          </a:p>
          <a:p>
            <a:pPr marL="514350" lvl="0" indent="-127000" algn="l" rtl="0">
              <a:lnSpc>
                <a:spcPct val="115000"/>
              </a:lnSpc>
              <a:spcBef>
                <a:spcPts val="0"/>
              </a:spcBef>
              <a:spcAft>
                <a:spcPts val="0"/>
              </a:spcAft>
              <a:buClr>
                <a:schemeClr val="dk1"/>
              </a:buClr>
              <a:buSzPts val="1100"/>
              <a:buFont typeface="Calibri"/>
              <a:buChar char="●"/>
            </a:pPr>
            <a:r>
              <a:rPr lang="en-US" sz="1100" dirty="0">
                <a:solidFill>
                  <a:schemeClr val="dk1"/>
                </a:solidFill>
                <a:latin typeface="Calibri"/>
                <a:ea typeface="Calibri"/>
                <a:cs typeface="Calibri"/>
                <a:sym typeface="Calibri"/>
              </a:rPr>
              <a:t>Be sure to include what you believe to be all facets of the entrepreneurial path.</a:t>
            </a:r>
            <a:endParaRPr sz="1100" dirty="0">
              <a:solidFill>
                <a:schemeClr val="dk1"/>
              </a:solidFill>
              <a:latin typeface="Calibri"/>
              <a:ea typeface="Calibri"/>
              <a:cs typeface="Calibri"/>
              <a:sym typeface="Calibri"/>
            </a:endParaRPr>
          </a:p>
          <a:p>
            <a:pPr marL="514350" lvl="0" indent="-127000" algn="l" rtl="0">
              <a:lnSpc>
                <a:spcPct val="115000"/>
              </a:lnSpc>
              <a:spcBef>
                <a:spcPts val="0"/>
              </a:spcBef>
              <a:spcAft>
                <a:spcPts val="0"/>
              </a:spcAft>
              <a:buClr>
                <a:schemeClr val="dk1"/>
              </a:buClr>
              <a:buSzPts val="1100"/>
              <a:buFont typeface="Calibri"/>
              <a:buChar char="●"/>
            </a:pPr>
            <a:r>
              <a:rPr lang="en-US" sz="1100" dirty="0">
                <a:solidFill>
                  <a:schemeClr val="dk1"/>
                </a:solidFill>
                <a:latin typeface="Calibri"/>
                <a:ea typeface="Calibri"/>
                <a:cs typeface="Calibri"/>
                <a:sym typeface="Calibri"/>
              </a:rPr>
              <a:t>Take the survey in NCcareers</a:t>
            </a:r>
            <a:endParaRPr sz="1100" dirty="0">
              <a:solidFill>
                <a:schemeClr val="dk1"/>
              </a:solidFill>
              <a:latin typeface="Calibri"/>
              <a:ea typeface="Calibri"/>
              <a:cs typeface="Calibri"/>
              <a:sym typeface="Calibri"/>
            </a:endParaRPr>
          </a:p>
          <a:p>
            <a:pPr marL="514350" lvl="0" indent="-127000" algn="l" rtl="0">
              <a:lnSpc>
                <a:spcPct val="115000"/>
              </a:lnSpc>
              <a:spcBef>
                <a:spcPts val="0"/>
              </a:spcBef>
              <a:spcAft>
                <a:spcPts val="0"/>
              </a:spcAft>
              <a:buClr>
                <a:schemeClr val="dk1"/>
              </a:buClr>
              <a:buSzPts val="1100"/>
              <a:buFont typeface="Calibri"/>
              <a:buChar char="●"/>
            </a:pPr>
            <a:r>
              <a:rPr lang="en-US" sz="1100" dirty="0">
                <a:solidFill>
                  <a:schemeClr val="dk1"/>
                </a:solidFill>
                <a:latin typeface="Calibri"/>
                <a:ea typeface="Calibri"/>
                <a:cs typeface="Calibri"/>
                <a:sym typeface="Calibri"/>
              </a:rPr>
              <a:t>After the survey, record if/how your perception of entrepreneurship changed.</a:t>
            </a:r>
            <a:endParaRPr sz="1100" dirty="0">
              <a:solidFill>
                <a:schemeClr val="dk1"/>
              </a:solidFill>
              <a:latin typeface="Calibri"/>
              <a:ea typeface="Calibri"/>
              <a:cs typeface="Calibri"/>
              <a:sym typeface="Calibri"/>
            </a:endParaRPr>
          </a:p>
          <a:p>
            <a:pPr marL="514350" lvl="0" indent="-127000" algn="l" rtl="0">
              <a:lnSpc>
                <a:spcPct val="115000"/>
              </a:lnSpc>
              <a:spcBef>
                <a:spcPts val="0"/>
              </a:spcBef>
              <a:spcAft>
                <a:spcPts val="0"/>
              </a:spcAft>
              <a:buClr>
                <a:schemeClr val="dk1"/>
              </a:buClr>
              <a:buSzPts val="1100"/>
              <a:buFont typeface="Calibri"/>
              <a:buChar char="●"/>
            </a:pPr>
            <a:r>
              <a:rPr lang="en-US" sz="1100" dirty="0">
                <a:solidFill>
                  <a:schemeClr val="dk1"/>
                </a:solidFill>
                <a:latin typeface="Calibri"/>
                <a:ea typeface="Calibri"/>
                <a:cs typeface="Calibri"/>
                <a:sym typeface="Calibri"/>
              </a:rPr>
              <a:t>Using the results of the survey, critically discuss how entrepreneurship can/would look in your chosen career path?</a:t>
            </a:r>
            <a:endParaRPr sz="1300" b="0" i="0" u="none" strike="noStrike" cap="none" dirty="0">
              <a:solidFill>
                <a:srgbClr val="000000"/>
              </a:solidFill>
              <a:latin typeface="Arial"/>
              <a:ea typeface="Arial"/>
              <a:cs typeface="Arial"/>
              <a:sym typeface="Arial"/>
            </a:endParaRPr>
          </a:p>
        </p:txBody>
      </p:sp>
      <p:sp>
        <p:nvSpPr>
          <p:cNvPr id="94" name="Google Shape;94;p1"/>
          <p:cNvSpPr txBox="1"/>
          <p:nvPr/>
        </p:nvSpPr>
        <p:spPr>
          <a:xfrm>
            <a:off x="261450" y="7436275"/>
            <a:ext cx="3739800" cy="1327500"/>
          </a:xfrm>
          <a:prstGeom prst="rect">
            <a:avLst/>
          </a:prstGeom>
          <a:noFill/>
          <a:ln w="19050" cap="flat" cmpd="sng">
            <a:solidFill>
              <a:srgbClr val="475F97"/>
            </a:solidFill>
            <a:prstDash val="solid"/>
            <a:round/>
            <a:headEnd type="none" w="sm" len="sm"/>
            <a:tailEnd type="none" w="sm" len="sm"/>
          </a:ln>
        </p:spPr>
        <p:txBody>
          <a:bodyPr spcFirstLastPara="1" wrap="square" lIns="91425" tIns="91425" rIns="91425" bIns="91425" anchor="t" anchorCtr="0">
            <a:spAutoFit/>
          </a:bodyPr>
          <a:lstStyle/>
          <a:p>
            <a:pPr marL="0" lvl="0" indent="0" algn="l" rtl="0">
              <a:lnSpc>
                <a:spcPct val="115000"/>
              </a:lnSpc>
              <a:spcBef>
                <a:spcPts val="0"/>
              </a:spcBef>
              <a:spcAft>
                <a:spcPts val="0"/>
              </a:spcAft>
              <a:buClr>
                <a:schemeClr val="dk1"/>
              </a:buClr>
              <a:buSzPts val="1100"/>
              <a:buFont typeface="Arial"/>
              <a:buNone/>
            </a:pPr>
            <a:r>
              <a:rPr lang="en-US" sz="1100">
                <a:solidFill>
                  <a:schemeClr val="dk1"/>
                </a:solidFill>
                <a:latin typeface="Calibri"/>
                <a:ea typeface="Calibri"/>
                <a:cs typeface="Calibri"/>
                <a:sym typeface="Calibri"/>
              </a:rPr>
              <a:t>In broadening your theory of entrepreneurship, do you feel the option exists for you? </a:t>
            </a:r>
            <a:r>
              <a:rPr lang="en-US" sz="1100" dirty="0">
                <a:solidFill>
                  <a:schemeClr val="dk1"/>
                </a:solidFill>
                <a:latin typeface="Calibri"/>
                <a:ea typeface="Calibri"/>
                <a:cs typeface="Calibri"/>
                <a:sym typeface="Calibri"/>
              </a:rPr>
              <a:t>In your career path? In the discuss board, answer these two thoughts. In addition, respond to two classmates concerning their reflection and ideas. The idea is to expand the definition of entrepreneurship and explore the different ways it can look. </a:t>
            </a:r>
            <a:endParaRPr sz="1100" b="0" i="0" u="none" strike="noStrike" cap="none" dirty="0">
              <a:solidFill>
                <a:schemeClr val="dk1"/>
              </a:solidFill>
              <a:latin typeface="Arial"/>
              <a:ea typeface="Arial"/>
              <a:cs typeface="Arial"/>
              <a:sym typeface="Arial"/>
            </a:endParaRPr>
          </a:p>
        </p:txBody>
      </p:sp>
      <p:sp>
        <p:nvSpPr>
          <p:cNvPr id="95" name="Google Shape;95;p1"/>
          <p:cNvSpPr/>
          <p:nvPr/>
        </p:nvSpPr>
        <p:spPr>
          <a:xfrm>
            <a:off x="4301825" y="1237850"/>
            <a:ext cx="2722500" cy="369300"/>
          </a:xfrm>
          <a:prstGeom prst="rect">
            <a:avLst/>
          </a:prstGeom>
          <a:noFill/>
          <a:ln>
            <a:noFill/>
          </a:ln>
        </p:spPr>
        <p:txBody>
          <a:bodyPr spcFirstLastPara="1" wrap="square" lIns="91425" tIns="45700" rIns="91425" bIns="45700" anchor="t" anchorCtr="0">
            <a:noAutofit/>
          </a:bodyPr>
          <a:lstStyle/>
          <a:p>
            <a:pPr marL="0" marR="0" lvl="0" indent="0" algn="ctr" rtl="0">
              <a:lnSpc>
                <a:spcPct val="115000"/>
              </a:lnSpc>
              <a:spcBef>
                <a:spcPts val="0"/>
              </a:spcBef>
              <a:spcAft>
                <a:spcPts val="0"/>
              </a:spcAft>
              <a:buClr>
                <a:srgbClr val="000000"/>
              </a:buClr>
              <a:buSzPts val="1600"/>
              <a:buFont typeface="Arial"/>
              <a:buNone/>
            </a:pPr>
            <a:r>
              <a:rPr lang="en-US" sz="1300" b="1" i="0" u="sng" strike="noStrike" cap="none">
                <a:solidFill>
                  <a:schemeClr val="lt1"/>
                </a:solidFill>
                <a:latin typeface="Georgia"/>
                <a:ea typeface="Georgia"/>
                <a:cs typeface="Georgia"/>
                <a:sym typeface="Georgia"/>
              </a:rPr>
              <a:t>DIRECTIONS</a:t>
            </a:r>
            <a:endParaRPr sz="1300" b="0" i="0" u="sng" strike="noStrike" cap="none">
              <a:solidFill>
                <a:schemeClr val="lt1"/>
              </a:solidFill>
              <a:latin typeface="Georgia"/>
              <a:ea typeface="Georgia"/>
              <a:cs typeface="Georgia"/>
              <a:sym typeface="Georgia"/>
            </a:endParaRPr>
          </a:p>
        </p:txBody>
      </p:sp>
      <p:sp>
        <p:nvSpPr>
          <p:cNvPr id="96" name="Google Shape;96;p1"/>
          <p:cNvSpPr txBox="1"/>
          <p:nvPr/>
        </p:nvSpPr>
        <p:spPr>
          <a:xfrm>
            <a:off x="4380800" y="1563800"/>
            <a:ext cx="2581200" cy="1551900"/>
          </a:xfrm>
          <a:prstGeom prst="rect">
            <a:avLst/>
          </a:prstGeom>
          <a:noFill/>
          <a:ln>
            <a:noFill/>
          </a:ln>
        </p:spPr>
        <p:txBody>
          <a:bodyPr spcFirstLastPara="1" wrap="square" lIns="91425" tIns="91425" rIns="91425" bIns="91425" anchor="t" anchorCtr="0">
            <a:spAutoFit/>
          </a:bodyPr>
          <a:lstStyle/>
          <a:p>
            <a:pPr marL="0" lvl="0" indent="0" algn="l" rtl="0">
              <a:lnSpc>
                <a:spcPct val="150000"/>
              </a:lnSpc>
              <a:spcBef>
                <a:spcPts val="600"/>
              </a:spcBef>
              <a:spcAft>
                <a:spcPts val="0"/>
              </a:spcAft>
              <a:buClr>
                <a:schemeClr val="dk1"/>
              </a:buClr>
              <a:buSzPts val="1100"/>
              <a:buFont typeface="Arial"/>
              <a:buNone/>
            </a:pPr>
            <a:r>
              <a:rPr lang="en-US" sz="1200">
                <a:solidFill>
                  <a:srgbClr val="DAE3F3"/>
                </a:solidFill>
                <a:latin typeface="Georgia"/>
                <a:ea typeface="Georgia"/>
                <a:cs typeface="Georgia"/>
                <a:sym typeface="Georgia"/>
              </a:rPr>
              <a:t>You will take the Small Business/Entrepreneur survey in NCcareers. Answer each question thoughtfully and carefully.</a:t>
            </a:r>
            <a:endParaRPr sz="1100" b="1" i="0" u="none" strike="noStrike" cap="none">
              <a:solidFill>
                <a:schemeClr val="dk1"/>
              </a:solidFill>
              <a:latin typeface="Arial"/>
              <a:ea typeface="Arial"/>
              <a:cs typeface="Arial"/>
              <a:sym typeface="Arial"/>
            </a:endParaRPr>
          </a:p>
          <a:p>
            <a:pPr marL="0" marR="0" lvl="0" indent="0" algn="l" rtl="0">
              <a:lnSpc>
                <a:spcPct val="115000"/>
              </a:lnSpc>
              <a:spcBef>
                <a:spcPts val="700"/>
              </a:spcBef>
              <a:spcAft>
                <a:spcPts val="0"/>
              </a:spcAft>
              <a:buClr>
                <a:srgbClr val="000000"/>
              </a:buClr>
              <a:buSzPts val="1100"/>
              <a:buFont typeface="Arial"/>
              <a:buNone/>
            </a:pPr>
            <a:endParaRPr sz="1100" b="0" i="0" u="none" strike="noStrike" cap="none">
              <a:solidFill>
                <a:schemeClr val="dk1"/>
              </a:solidFill>
              <a:latin typeface="Arial"/>
              <a:ea typeface="Arial"/>
              <a:cs typeface="Arial"/>
              <a:sym typeface="Arial"/>
            </a:endParaRPr>
          </a:p>
        </p:txBody>
      </p:sp>
      <p:sp>
        <p:nvSpPr>
          <p:cNvPr id="97" name="Google Shape;97;p1"/>
          <p:cNvSpPr txBox="1"/>
          <p:nvPr/>
        </p:nvSpPr>
        <p:spPr>
          <a:xfrm>
            <a:off x="4380800" y="3392600"/>
            <a:ext cx="2581200" cy="3675300"/>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600"/>
              </a:spcBef>
              <a:spcAft>
                <a:spcPts val="0"/>
              </a:spcAft>
              <a:buClr>
                <a:schemeClr val="dk1"/>
              </a:buClr>
              <a:buSzPts val="1300"/>
              <a:buFont typeface="Arial"/>
              <a:buNone/>
            </a:pPr>
            <a:r>
              <a:rPr lang="en-US" sz="1300" b="1" u="sng">
                <a:solidFill>
                  <a:schemeClr val="lt1"/>
                </a:solidFill>
                <a:latin typeface="Georgia"/>
                <a:ea typeface="Georgia"/>
                <a:cs typeface="Georgia"/>
                <a:sym typeface="Georgia"/>
              </a:rPr>
              <a:t>How to Access NCcareers</a:t>
            </a:r>
            <a:endParaRPr sz="1300" b="1" u="sng">
              <a:solidFill>
                <a:schemeClr val="lt1"/>
              </a:solidFill>
              <a:latin typeface="Georgia"/>
              <a:ea typeface="Georgia"/>
              <a:cs typeface="Georgia"/>
              <a:sym typeface="Georgia"/>
            </a:endParaRPr>
          </a:p>
          <a:p>
            <a:pPr marL="0" lvl="0" indent="0" algn="l" rtl="0">
              <a:lnSpc>
                <a:spcPct val="120000"/>
              </a:lnSpc>
              <a:spcBef>
                <a:spcPts val="700"/>
              </a:spcBef>
              <a:spcAft>
                <a:spcPts val="0"/>
              </a:spcAft>
              <a:buClr>
                <a:schemeClr val="dk1"/>
              </a:buClr>
              <a:buSzPts val="1200"/>
              <a:buFont typeface="Arial"/>
              <a:buNone/>
            </a:pPr>
            <a:r>
              <a:rPr lang="en-US" sz="1200">
                <a:solidFill>
                  <a:schemeClr val="lt1"/>
                </a:solidFill>
                <a:latin typeface="Georgia"/>
                <a:ea typeface="Georgia"/>
                <a:cs typeface="Georgia"/>
                <a:sym typeface="Georgia"/>
              </a:rPr>
              <a:t>Step 1: Go to</a:t>
            </a:r>
            <a:r>
              <a:rPr lang="en-US" sz="1200">
                <a:solidFill>
                  <a:schemeClr val="lt1"/>
                </a:solidFill>
                <a:uFill>
                  <a:noFill/>
                </a:uFill>
                <a:latin typeface="Georgia"/>
                <a:ea typeface="Georgia"/>
                <a:cs typeface="Georgia"/>
                <a:sym typeface="Georgia"/>
                <a:hlinkClick r:id="rId4">
                  <a:extLst>
                    <a:ext uri="{A12FA001-AC4F-418D-AE19-62706E023703}">
                      <ahyp:hlinkClr xmlns:ahyp="http://schemas.microsoft.com/office/drawing/2018/hyperlinkcolor" val="tx"/>
                    </a:ext>
                  </a:extLst>
                </a:hlinkClick>
              </a:rPr>
              <a:t> </a:t>
            </a:r>
            <a:r>
              <a:rPr lang="en-US" sz="1200" u="sng">
                <a:solidFill>
                  <a:schemeClr val="lt2"/>
                </a:solidFill>
                <a:latin typeface="Georgia"/>
                <a:ea typeface="Georgia"/>
                <a:cs typeface="Georgia"/>
                <a:sym typeface="Georgia"/>
                <a:hlinkClick r:id="rId4">
                  <a:extLst>
                    <a:ext uri="{A12FA001-AC4F-418D-AE19-62706E023703}">
                      <ahyp:hlinkClr xmlns:ahyp="http://schemas.microsoft.com/office/drawing/2018/hyperlinkcolor" val="tx"/>
                    </a:ext>
                  </a:extLst>
                </a:hlinkClick>
              </a:rPr>
              <a:t>NCcareers.org</a:t>
            </a:r>
            <a:endParaRPr sz="1200" u="sng">
              <a:solidFill>
                <a:schemeClr val="lt2"/>
              </a:solidFill>
              <a:latin typeface="Georgia"/>
              <a:ea typeface="Georgia"/>
              <a:cs typeface="Georgia"/>
              <a:sym typeface="Georgia"/>
            </a:endParaRPr>
          </a:p>
          <a:p>
            <a:pPr marL="0" lvl="0" indent="0" algn="l" rtl="0">
              <a:lnSpc>
                <a:spcPct val="120000"/>
              </a:lnSpc>
              <a:spcBef>
                <a:spcPts val="1200"/>
              </a:spcBef>
              <a:spcAft>
                <a:spcPts val="0"/>
              </a:spcAft>
              <a:buClr>
                <a:schemeClr val="dk1"/>
              </a:buClr>
              <a:buSzPts val="1200"/>
              <a:buFont typeface="Arial"/>
              <a:buNone/>
            </a:pPr>
            <a:r>
              <a:rPr lang="en-US" sz="1200">
                <a:solidFill>
                  <a:schemeClr val="lt1"/>
                </a:solidFill>
                <a:latin typeface="Georgia"/>
                <a:ea typeface="Georgia"/>
                <a:cs typeface="Georgia"/>
                <a:sym typeface="Georgia"/>
              </a:rPr>
              <a:t>Step 2: Choose </a:t>
            </a:r>
            <a:r>
              <a:rPr lang="en-US" sz="1200" b="1">
                <a:solidFill>
                  <a:schemeClr val="lt1"/>
                </a:solidFill>
                <a:latin typeface="Georgia"/>
                <a:ea typeface="Georgia"/>
                <a:cs typeface="Georgia"/>
                <a:sym typeface="Georgia"/>
              </a:rPr>
              <a:t>Small Business/Entrepreneur survey</a:t>
            </a:r>
            <a:endParaRPr sz="1200" b="1">
              <a:solidFill>
                <a:schemeClr val="lt1"/>
              </a:solidFill>
              <a:latin typeface="Georgia"/>
              <a:ea typeface="Georgia"/>
              <a:cs typeface="Georgia"/>
              <a:sym typeface="Georgia"/>
            </a:endParaRPr>
          </a:p>
          <a:p>
            <a:pPr marL="0" lvl="0" indent="0" algn="l" rtl="0">
              <a:lnSpc>
                <a:spcPct val="120000"/>
              </a:lnSpc>
              <a:spcBef>
                <a:spcPts val="1200"/>
              </a:spcBef>
              <a:spcAft>
                <a:spcPts val="0"/>
              </a:spcAft>
              <a:buClr>
                <a:schemeClr val="dk1"/>
              </a:buClr>
              <a:buSzPts val="1200"/>
              <a:buFont typeface="Arial"/>
              <a:buNone/>
            </a:pPr>
            <a:r>
              <a:rPr lang="en-US" sz="1200">
                <a:solidFill>
                  <a:schemeClr val="lt1"/>
                </a:solidFill>
                <a:latin typeface="Georgia"/>
                <a:ea typeface="Georgia"/>
                <a:cs typeface="Georgia"/>
                <a:sym typeface="Georgia"/>
              </a:rPr>
              <a:t>Step 3: Select </a:t>
            </a:r>
            <a:r>
              <a:rPr lang="en-US" sz="1200" b="1">
                <a:solidFill>
                  <a:schemeClr val="lt1"/>
                </a:solidFill>
                <a:latin typeface="Georgia"/>
                <a:ea typeface="Georgia"/>
                <a:cs typeface="Georgia"/>
                <a:sym typeface="Georgia"/>
              </a:rPr>
              <a:t>Get Started</a:t>
            </a:r>
            <a:endParaRPr sz="1200" b="1">
              <a:solidFill>
                <a:schemeClr val="lt1"/>
              </a:solidFill>
              <a:latin typeface="Georgia"/>
              <a:ea typeface="Georgia"/>
              <a:cs typeface="Georgia"/>
              <a:sym typeface="Georgia"/>
            </a:endParaRPr>
          </a:p>
          <a:p>
            <a:pPr marL="0" lvl="0" indent="0" algn="l" rtl="0">
              <a:lnSpc>
                <a:spcPct val="120000"/>
              </a:lnSpc>
              <a:spcBef>
                <a:spcPts val="1200"/>
              </a:spcBef>
              <a:spcAft>
                <a:spcPts val="0"/>
              </a:spcAft>
              <a:buClr>
                <a:schemeClr val="dk1"/>
              </a:buClr>
              <a:buSzPts val="1200"/>
              <a:buFont typeface="Arial"/>
              <a:buNone/>
            </a:pPr>
            <a:r>
              <a:rPr lang="en-US" sz="1200">
                <a:solidFill>
                  <a:schemeClr val="lt1"/>
                </a:solidFill>
                <a:latin typeface="Georgia"/>
                <a:ea typeface="Georgia"/>
                <a:cs typeface="Georgia"/>
                <a:sym typeface="Georgia"/>
              </a:rPr>
              <a:t>Step 4: Read the statements </a:t>
            </a:r>
            <a:r>
              <a:rPr lang="en-US" sz="1200" u="sng">
                <a:solidFill>
                  <a:schemeClr val="lt1"/>
                </a:solidFill>
                <a:latin typeface="Georgia"/>
                <a:ea typeface="Georgia"/>
                <a:cs typeface="Georgia"/>
                <a:sym typeface="Georgia"/>
              </a:rPr>
              <a:t>carefully</a:t>
            </a:r>
            <a:r>
              <a:rPr lang="en-US" sz="1200">
                <a:solidFill>
                  <a:schemeClr val="lt1"/>
                </a:solidFill>
                <a:latin typeface="Georgia"/>
                <a:ea typeface="Georgia"/>
                <a:cs typeface="Georgia"/>
                <a:sym typeface="Georgia"/>
              </a:rPr>
              <a:t>.</a:t>
            </a:r>
            <a:endParaRPr sz="1200">
              <a:solidFill>
                <a:schemeClr val="lt1"/>
              </a:solidFill>
              <a:latin typeface="Georgia"/>
              <a:ea typeface="Georgia"/>
              <a:cs typeface="Georgia"/>
              <a:sym typeface="Georgia"/>
            </a:endParaRPr>
          </a:p>
          <a:p>
            <a:pPr marL="0" lvl="0" indent="0" algn="l" rtl="0">
              <a:lnSpc>
                <a:spcPct val="120000"/>
              </a:lnSpc>
              <a:spcBef>
                <a:spcPts val="1200"/>
              </a:spcBef>
              <a:spcAft>
                <a:spcPts val="0"/>
              </a:spcAft>
              <a:buClr>
                <a:schemeClr val="dk1"/>
              </a:buClr>
              <a:buSzPts val="1200"/>
              <a:buFont typeface="Arial"/>
              <a:buNone/>
            </a:pPr>
            <a:r>
              <a:rPr lang="en-US" sz="1200">
                <a:solidFill>
                  <a:schemeClr val="lt1"/>
                </a:solidFill>
                <a:latin typeface="Georgia"/>
                <a:ea typeface="Georgia"/>
                <a:cs typeface="Georgia"/>
                <a:sym typeface="Georgia"/>
              </a:rPr>
              <a:t>Step 5: Answer </a:t>
            </a:r>
            <a:r>
              <a:rPr lang="en-US" sz="1200" u="sng">
                <a:solidFill>
                  <a:schemeClr val="lt1"/>
                </a:solidFill>
                <a:latin typeface="Georgia"/>
                <a:ea typeface="Georgia"/>
                <a:cs typeface="Georgia"/>
                <a:sym typeface="Georgia"/>
              </a:rPr>
              <a:t>honestly and thoughtfully</a:t>
            </a:r>
            <a:endParaRPr sz="1200" u="sng">
              <a:solidFill>
                <a:schemeClr val="lt1"/>
              </a:solidFill>
              <a:latin typeface="Georgia"/>
              <a:ea typeface="Georgia"/>
              <a:cs typeface="Georgia"/>
              <a:sym typeface="Georgia"/>
            </a:endParaRPr>
          </a:p>
          <a:p>
            <a:pPr marL="0" lvl="0" indent="0" algn="l" rtl="0">
              <a:lnSpc>
                <a:spcPct val="120000"/>
              </a:lnSpc>
              <a:spcBef>
                <a:spcPts val="1200"/>
              </a:spcBef>
              <a:spcAft>
                <a:spcPts val="0"/>
              </a:spcAft>
              <a:buClr>
                <a:schemeClr val="dk1"/>
              </a:buClr>
              <a:buSzPts val="1200"/>
              <a:buFont typeface="Arial"/>
              <a:buNone/>
            </a:pPr>
            <a:r>
              <a:rPr lang="en-US" sz="1200">
                <a:solidFill>
                  <a:schemeClr val="lt1"/>
                </a:solidFill>
                <a:latin typeface="Georgia"/>
                <a:ea typeface="Georgia"/>
                <a:cs typeface="Georgia"/>
                <a:sym typeface="Georgia"/>
              </a:rPr>
              <a:t>Step 6: Receive your results and reflect on the statements provided</a:t>
            </a:r>
            <a:endParaRPr sz="1300" b="1" u="sng">
              <a:solidFill>
                <a:srgbClr val="FFFFFF"/>
              </a:solidFill>
              <a:latin typeface="Georgia"/>
              <a:ea typeface="Georgia"/>
              <a:cs typeface="Georgia"/>
              <a:sym typeface="Georgia"/>
            </a:endParaRPr>
          </a:p>
        </p:txBody>
      </p:sp>
      <p:grpSp>
        <p:nvGrpSpPr>
          <p:cNvPr id="98" name="Google Shape;98;p1"/>
          <p:cNvGrpSpPr/>
          <p:nvPr/>
        </p:nvGrpSpPr>
        <p:grpSpPr>
          <a:xfrm>
            <a:off x="4926238" y="8503038"/>
            <a:ext cx="1473675" cy="461700"/>
            <a:chOff x="2828150" y="190363"/>
            <a:chExt cx="1473675" cy="461700"/>
          </a:xfrm>
        </p:grpSpPr>
        <p:pic>
          <p:nvPicPr>
            <p:cNvPr id="99" name="Google Shape;99;p1"/>
            <p:cNvPicPr preferRelativeResize="0"/>
            <p:nvPr/>
          </p:nvPicPr>
          <p:blipFill>
            <a:blip r:embed="rId5">
              <a:alphaModFix/>
            </a:blip>
            <a:stretch>
              <a:fillRect/>
            </a:stretch>
          </p:blipFill>
          <p:spPr>
            <a:xfrm>
              <a:off x="3657050" y="323996"/>
              <a:ext cx="644775" cy="194417"/>
            </a:xfrm>
            <a:prstGeom prst="rect">
              <a:avLst/>
            </a:prstGeom>
            <a:noFill/>
            <a:ln>
              <a:noFill/>
            </a:ln>
          </p:spPr>
        </p:pic>
        <p:sp>
          <p:nvSpPr>
            <p:cNvPr id="100" name="Google Shape;100;p1"/>
            <p:cNvSpPr txBox="1"/>
            <p:nvPr/>
          </p:nvSpPr>
          <p:spPr>
            <a:xfrm>
              <a:off x="2828150" y="190363"/>
              <a:ext cx="8289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900">
                  <a:solidFill>
                    <a:srgbClr val="FFFFFF"/>
                  </a:solidFill>
                  <a:latin typeface="Calibri"/>
                  <a:ea typeface="Calibri"/>
                  <a:cs typeface="Calibri"/>
                  <a:sym typeface="Calibri"/>
                </a:rPr>
                <a:t>Sign in and save results:</a:t>
              </a:r>
              <a:endParaRPr sz="900">
                <a:solidFill>
                  <a:srgbClr val="FFFFFF"/>
                </a:solidFill>
                <a:latin typeface="Calibri"/>
                <a:ea typeface="Calibri"/>
                <a:cs typeface="Calibri"/>
                <a:sym typeface="Calibri"/>
              </a:endParaRPr>
            </a:p>
          </p:txBody>
        </p:sp>
      </p:gr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295</Words>
  <Application>Microsoft Office PowerPoint</Application>
  <PresentationFormat>Custom</PresentationFormat>
  <Paragraphs>27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Georgia</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Jennifer Yandle</dc:creator>
  <cp:lastModifiedBy>Vaughn, Jamie</cp:lastModifiedBy>
  <cp:revision>1</cp:revision>
  <dcterms:created xsi:type="dcterms:W3CDTF">2021-07-05T18:56:43Z</dcterms:created>
  <dcterms:modified xsi:type="dcterms:W3CDTF">2021-09-01T20:53:23Z</dcterms:modified>
</cp:coreProperties>
</file>