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oPf7XB5o8FmJ400i/WY+K6jff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77" d="100"/>
          <a:sy n="77" d="100"/>
        </p:scale>
        <p:origin x="3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56708" y="2180379"/>
            <a:ext cx="5801784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49051" y="3572723"/>
            <a:ext cx="7749117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051349" y="2041103"/>
            <a:ext cx="7749117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340100"/>
            <a:ext cx="309467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241551"/>
            <a:ext cx="310991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340100"/>
            <a:ext cx="310991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nccare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868550" y="113400"/>
            <a:ext cx="124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FFFF"/>
                </a:solidFill>
              </a:rPr>
              <a:t>PS</a:t>
            </a:r>
            <a:endParaRPr sz="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525450" y="25250"/>
            <a:ext cx="1246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60</a:t>
            </a:r>
            <a:r>
              <a:rPr lang="en-US" sz="12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min</a:t>
            </a:r>
            <a:endParaRPr sz="1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10300" y="1178475"/>
            <a:ext cx="2893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LEARNING OUTCOMES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0300" y="2438675"/>
            <a:ext cx="2096400" cy="3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300" y="4112700"/>
            <a:ext cx="1580400" cy="2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ACTIVITY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66000" y="7017325"/>
            <a:ext cx="3613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475F97"/>
                </a:solidFill>
                <a:latin typeface="Arial"/>
                <a:ea typeface="Arial"/>
                <a:cs typeface="Arial"/>
                <a:sym typeface="Arial"/>
              </a:rPr>
              <a:t>WRAP UP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65989" y="1533125"/>
            <a:ext cx="3739800" cy="8451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recognize the potential opportunities available to them while focusing on the various possibilities specific to their unique interests.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61450" y="2798450"/>
            <a:ext cx="3739800" cy="1246465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use NCcareers to explore occupations specific to their interests and previous career cluster data.  They will explore the </a:t>
            </a:r>
            <a:r>
              <a:rPr lang="en-US" sz="1200" dirty="0"/>
              <a:t>various career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opportunities </a:t>
            </a:r>
            <a:r>
              <a:rPr lang="en-US" sz="1200" dirty="0"/>
              <a:t>available as it relates to their interest and education.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000" y="4468175"/>
            <a:ext cx="3739800" cy="2511683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marR="0" lvl="0" indent="-127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RESEARCH: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Students will research different occupations by selecting specific educational levels</a:t>
            </a:r>
            <a:r>
              <a:rPr lang="en-US" sz="1200" dirty="0"/>
              <a:t> (keeping in mind current and future levels)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27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</a:pPr>
            <a:r>
              <a:rPr lang="en-US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RECORD: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complete a table to compare each occupation.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700" b="1" i="0" u="sng" strike="noStrike" cap="none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050" b="1" i="0" u="sng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What can I do with that education? Record Sheet</a:t>
            </a:r>
            <a:endParaRPr sz="1050" b="1" dirty="0">
              <a:solidFill>
                <a:schemeClr val="tx1"/>
              </a:solidFill>
            </a:endParaRPr>
          </a:p>
          <a:p>
            <a:pPr marL="171450" lvl="0" indent="-127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200" b="1" dirty="0">
                <a:solidFill>
                  <a:schemeClr val="dk1"/>
                </a:solidFill>
              </a:rPr>
              <a:t>REFLECT: </a:t>
            </a:r>
            <a:r>
              <a:rPr lang="en-US" sz="1200" dirty="0">
                <a:solidFill>
                  <a:schemeClr val="dk1"/>
                </a:solidFill>
              </a:rPr>
              <a:t>Students will use their results to create two SMART goals, one long and one short term. </a:t>
            </a:r>
            <a:endParaRPr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66000" y="7381875"/>
            <a:ext cx="3739800" cy="13698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Students should use their SMART goals to </a:t>
            </a:r>
            <a:r>
              <a:rPr lang="en-US" sz="1100" b="1" dirty="0"/>
              <a:t>CREATE </a:t>
            </a:r>
            <a:r>
              <a:rPr lang="en-US" sz="1100" dirty="0"/>
              <a:t>a next step educational plan addressing the following:</a:t>
            </a:r>
            <a:endParaRPr sz="1100" dirty="0"/>
          </a:p>
          <a:p>
            <a:pPr marL="457200" marR="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 b="1" u="sng" dirty="0"/>
              <a:t>3</a:t>
            </a:r>
            <a:r>
              <a:rPr lang="en-US" sz="1100" dirty="0"/>
              <a:t> courses that still need to be taken</a:t>
            </a:r>
            <a:endParaRPr sz="1100" dirty="0"/>
          </a:p>
          <a:p>
            <a:pPr marL="457200" marR="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 b="1" u="sng" dirty="0"/>
              <a:t>2</a:t>
            </a:r>
            <a:r>
              <a:rPr lang="en-US" sz="1100" dirty="0"/>
              <a:t> related internships to explore</a:t>
            </a:r>
            <a:endParaRPr sz="1100" dirty="0"/>
          </a:p>
          <a:p>
            <a:pPr marL="457200" marR="0" lvl="0" indent="-298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 b="1" u="sng" dirty="0"/>
              <a:t>1</a:t>
            </a:r>
            <a:r>
              <a:rPr lang="en-US" sz="1100" dirty="0"/>
              <a:t> company to follow as a potential employer</a:t>
            </a:r>
            <a:endParaRPr sz="1100" dirty="0"/>
          </a:p>
        </p:txBody>
      </p:sp>
      <p:sp>
        <p:nvSpPr>
          <p:cNvPr id="94" name="Google Shape;94;p1"/>
          <p:cNvSpPr/>
          <p:nvPr/>
        </p:nvSpPr>
        <p:spPr>
          <a:xfrm>
            <a:off x="4325100" y="1237850"/>
            <a:ext cx="266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sng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DIRECTIONS</a:t>
            </a:r>
            <a:endParaRPr sz="1300" b="0" i="0" u="sng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380800" y="1682550"/>
            <a:ext cx="2539500" cy="606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Go to </a:t>
            </a:r>
            <a:r>
              <a:rPr lang="en-US" sz="1300" b="0" i="0" u="sng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NCcareers.org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Select </a:t>
            </a:r>
            <a:r>
              <a:rPr lang="en-US" sz="13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Explore Occupations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Using your survey results from previous activities…</a:t>
            </a:r>
            <a:endParaRPr sz="1300" b="0" i="1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Filter your Top Career Cluster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Filter your Top Interest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Select each education level (one at time)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Research occupations that fall under that educational level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Fill in the information needed on  the table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71450" marR="0" lvl="0" indent="-139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Georgia"/>
              <a:buAutoNum type="arabicPeriod"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Repeat for each occupation level 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*If no occupations populate for a certain education level, try adding a career cluster or interest to your filter to allow for more results.</a:t>
            </a:r>
            <a:endParaRPr sz="1300" b="0" i="0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10300" y="743600"/>
            <a:ext cx="38421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CAN I DO WITH THAT EDUCATION?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9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Google Shape;97;p1"/>
          <p:cNvGrpSpPr/>
          <p:nvPr/>
        </p:nvGrpSpPr>
        <p:grpSpPr>
          <a:xfrm>
            <a:off x="4926238" y="8503038"/>
            <a:ext cx="1473675" cy="461700"/>
            <a:chOff x="2828150" y="190363"/>
            <a:chExt cx="1473675" cy="461700"/>
          </a:xfrm>
        </p:grpSpPr>
        <p:pic>
          <p:nvPicPr>
            <p:cNvPr id="98" name="Google Shape;98;p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261</Words>
  <Application>Microsoft Macintosh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Foram Shah</cp:lastModifiedBy>
  <cp:revision>4</cp:revision>
  <dcterms:created xsi:type="dcterms:W3CDTF">2021-07-05T18:56:43Z</dcterms:created>
  <dcterms:modified xsi:type="dcterms:W3CDTF">2021-09-08T18:02:02Z</dcterms:modified>
</cp:coreProperties>
</file>