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315200" cx="960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orANYNN7EQ6gu7FDzbQDFAjdG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79887" y="127529"/>
            <a:ext cx="4641427" cy="8281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806342" y="2453984"/>
            <a:ext cx="6199294" cy="20702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605816" y="443733"/>
            <a:ext cx="6199294" cy="6090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720090" y="1197187"/>
            <a:ext cx="8161020" cy="25467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200150" y="3842174"/>
            <a:ext cx="7200900" cy="17661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55082" y="1823722"/>
            <a:ext cx="8281035" cy="30429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55082" y="4895429"/>
            <a:ext cx="828103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60083" y="1947333"/>
            <a:ext cx="4080510" cy="4641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860608" y="1947333"/>
            <a:ext cx="4080510" cy="4641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6133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61334" y="1793241"/>
            <a:ext cx="4061757" cy="8788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61334" y="2672080"/>
            <a:ext cx="4061757" cy="3930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860608" y="1793241"/>
            <a:ext cx="4081761" cy="8788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b="1" sz="167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860608" y="2672080"/>
            <a:ext cx="4081761" cy="39302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61333" y="487680"/>
            <a:ext cx="3096637" cy="1706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4081760" y="1053255"/>
            <a:ext cx="4860608" cy="5198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196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indent="-41529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indent="-388619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indent="-36195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indent="-36195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indent="-36195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61333" y="2194560"/>
            <a:ext cx="3096637" cy="4065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61333" y="487680"/>
            <a:ext cx="3096637" cy="1706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4081760" y="1053255"/>
            <a:ext cx="4860608" cy="5198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b="0" i="0" sz="335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None/>
              <a:defRPr b="0" i="0" sz="29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None/>
              <a:defRPr b="0" i="0" sz="25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61333" y="2194560"/>
            <a:ext cx="3096637" cy="40656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indent="-228600" lvl="1" marL="914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indent="-228600" lvl="2" marL="1371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indent="-228600" lvl="3" marL="1828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indent="-228600" lvl="4" marL="22860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indent="-228600" lvl="5" marL="27432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indent="-228600" lvl="6" marL="32004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indent="-228600" lvl="7" marL="3657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indent="-228600" lvl="8" marL="41148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Arial"/>
              <a:buNone/>
              <a:defRPr b="0" i="0" sz="46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15290" lvl="0" marL="4572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b="0" i="0" sz="29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b="0" i="0" sz="25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1950" lvl="2" marL="1371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8614" lvl="3" marL="1828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8614" lvl="4" marL="22860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8614" lvl="5" marL="27432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8614" lvl="6" marL="32004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8615" lvl="7" marL="36576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8615" lvl="8" marL="4114800" marR="0" rtl="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b="0" i="0" sz="126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52375" y="233875"/>
            <a:ext cx="9087300" cy="3693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rgbClr val="FFFFFF"/>
                </a:solidFill>
              </a:rPr>
              <a:t>AKA: Common Job Titles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310375" y="636475"/>
            <a:ext cx="8981700" cy="785100"/>
          </a:xfrm>
          <a:prstGeom prst="rect">
            <a:avLst/>
          </a:prstGeom>
          <a:noFill/>
          <a:ln cap="flat" cmpd="sng" w="19050">
            <a:solidFill>
              <a:srgbClr val="475F9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500" u="none" cap="none" strike="noStrik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DIRECTIONS:</a:t>
            </a:r>
            <a:r>
              <a:rPr b="1" i="0" lang="en-US" sz="1300" u="none" cap="none" strike="noStrik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the “explore occupations” section of NCcareers, you are to research </a:t>
            </a:r>
            <a:r>
              <a:rPr lang="en-US" sz="1200"/>
              <a:t>an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occupation.  Look for the </a:t>
            </a:r>
            <a:r>
              <a:rPr lang="en-US" sz="1200"/>
              <a:t>“Common Job Titles” section.  Jot down at least 1 common job title for each letter of the alphabet the the additional job titles start with in the image </a:t>
            </a:r>
            <a:r>
              <a:rPr lang="en-US" sz="1200"/>
              <a:t>below</a:t>
            </a:r>
            <a:r>
              <a:rPr lang="en-US" sz="1200"/>
              <a:t>.  If you’re feeling creative, draw a picture of what the occupation might look like.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310375" y="1454875"/>
            <a:ext cx="8981700" cy="5363700"/>
          </a:xfrm>
          <a:prstGeom prst="donut">
            <a:avLst>
              <a:gd fmla="val 4065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7" name="Google Shape;87;p1"/>
          <p:cNvCxnSpPr/>
          <p:nvPr/>
        </p:nvCxnSpPr>
        <p:spPr>
          <a:xfrm>
            <a:off x="2723775" y="4268375"/>
            <a:ext cx="4144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"/>
          <p:cNvSpPr txBox="1"/>
          <p:nvPr/>
        </p:nvSpPr>
        <p:spPr>
          <a:xfrm>
            <a:off x="3731575" y="4268375"/>
            <a:ext cx="213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Occupation Researched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3558775" y="1454875"/>
            <a:ext cx="2484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Common Job Titles</a:t>
            </a:r>
            <a:endParaRPr b="1" sz="1700"/>
          </a:p>
        </p:txBody>
      </p:sp>
      <p:grpSp>
        <p:nvGrpSpPr>
          <p:cNvPr id="90" name="Google Shape;90;p1"/>
          <p:cNvGrpSpPr/>
          <p:nvPr/>
        </p:nvGrpSpPr>
        <p:grpSpPr>
          <a:xfrm>
            <a:off x="7935863" y="6853488"/>
            <a:ext cx="1473675" cy="461700"/>
            <a:chOff x="2828150" y="190363"/>
            <a:chExt cx="1473675" cy="461700"/>
          </a:xfrm>
        </p:grpSpPr>
        <p:pic>
          <p:nvPicPr>
            <p:cNvPr id="91" name="Google Shape;91;p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92;p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2021-07-07T21:06:10Z</dcterms:created>
  <dc:creator>Jennifer Yandle</dc:creator>
</cp:coreProperties>
</file>