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60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iAwOBc8ej71gRydDvCBNi1bGd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11663" y="2447131"/>
            <a:ext cx="6091873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955323" y="3790792"/>
            <a:ext cx="8136573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45077" y="2259172"/>
            <a:ext cx="8136573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507105"/>
            <a:ext cx="3094672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353628"/>
            <a:ext cx="3109913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507105"/>
            <a:ext cx="3109913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71475" y="591200"/>
            <a:ext cx="67914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YOUR OWN BOSS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475" y="1028700"/>
            <a:ext cx="6791401" cy="83146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Google Shape;86;p1"/>
          <p:cNvGrpSpPr/>
          <p:nvPr/>
        </p:nvGrpSpPr>
        <p:grpSpPr>
          <a:xfrm>
            <a:off x="5649863" y="71688"/>
            <a:ext cx="1473675" cy="461700"/>
            <a:chOff x="2828150" y="190363"/>
            <a:chExt cx="1473675" cy="461700"/>
          </a:xfrm>
        </p:grpSpPr>
        <p:pic>
          <p:nvPicPr>
            <p:cNvPr id="87" name="Google Shape;87;p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Vaughn, Jamie</cp:lastModifiedBy>
  <cp:revision>1</cp:revision>
  <dcterms:created xsi:type="dcterms:W3CDTF">2021-07-07T21:06:10Z</dcterms:created>
  <dcterms:modified xsi:type="dcterms:W3CDTF">2021-09-01T20:53:52Z</dcterms:modified>
</cp:coreProperties>
</file>