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601200" cy="7315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PtRUd3O2mf2f8KIvdCd/FlBO1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7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861f5d6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b861f5d6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b861f5d6ee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gb861f5d6ee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861f5d6ee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gb861f5d6ee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861f5d6ee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gb861f5d6ee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b861f5d6ee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7" name="Google Shape;217;gb861f5d6ee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b861f5d6ee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8" name="Google Shape;228;gb861f5d6ee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b861f5d6ee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gb861f5d6ee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b861f5d6ee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b861f5d6ee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861f5d6ee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b861f5d6ee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861f5d6e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gb861f5d6e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861f5d6e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gb861f5d6e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861f5d6ee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gb861f5d6ee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861f5d6ee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gb861f5d6ee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861f5d6ee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gb861f5d6ee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861f5d6ee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gb861f5d6ee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861f5d6ee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3" name="Google Shape;173;gb861f5d6ee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479887" y="127529"/>
            <a:ext cx="4641427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806342" y="2453984"/>
            <a:ext cx="619929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605816" y="443733"/>
            <a:ext cx="619929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2672080"/>
            <a:ext cx="4061757" cy="393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1793241"/>
            <a:ext cx="4081761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2672080"/>
            <a:ext cx="4081761" cy="393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sz="2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Arial"/>
              <a:buNone/>
              <a:defRPr sz="46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861f5d6ee_0_10"/>
          <p:cNvSpPr txBox="1">
            <a:spLocks noGrp="1"/>
          </p:cNvSpPr>
          <p:nvPr>
            <p:ph type="title"/>
          </p:nvPr>
        </p:nvSpPr>
        <p:spPr>
          <a:xfrm>
            <a:off x="660075" y="-1"/>
            <a:ext cx="8280900" cy="11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Arial"/>
              <a:buNone/>
            </a:pPr>
            <a:r>
              <a:rPr lang="en-US" sz="3200" u="sng"/>
              <a:t>Agriculture, Food and Natural Resources</a:t>
            </a:r>
            <a:endParaRPr sz="2120"/>
          </a:p>
        </p:txBody>
      </p:sp>
      <p:sp>
        <p:nvSpPr>
          <p:cNvPr id="85" name="Google Shape;85;gb861f5d6ee_0_10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b861f5d6ee_0_10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87" name="Google Shape;87;gb861f5d6ee_0_10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grpSp>
        <p:nvGrpSpPr>
          <p:cNvPr id="88" name="Google Shape;88;gb861f5d6ee_0_10"/>
          <p:cNvGrpSpPr/>
          <p:nvPr/>
        </p:nvGrpSpPr>
        <p:grpSpPr>
          <a:xfrm>
            <a:off x="4993850" y="8524413"/>
            <a:ext cx="1473675" cy="461700"/>
            <a:chOff x="2828150" y="190363"/>
            <a:chExt cx="1473675" cy="461700"/>
          </a:xfrm>
        </p:grpSpPr>
        <p:pic>
          <p:nvPicPr>
            <p:cNvPr id="89" name="Google Shape;89;gb861f5d6ee_0_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gb861f5d6ee_0_10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oogle Shape;91;gb861f5d6ee_0_10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92" name="Google Shape;92;gb861f5d6ee_0_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gb861f5d6ee_0_10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861f5d6ee_0_171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b861f5d6ee_0_171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88" name="Google Shape;188;gb861f5d6ee_0_171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89" name="Google Shape;189;gb861f5d6ee_0_171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Human Services</a:t>
            </a:r>
            <a:endParaRPr sz="3550" u="sng"/>
          </a:p>
        </p:txBody>
      </p:sp>
      <p:grpSp>
        <p:nvGrpSpPr>
          <p:cNvPr id="190" name="Google Shape;190;gb861f5d6ee_0_171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91" name="Google Shape;191;gb861f5d6ee_0_17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2" name="Google Shape;192;gb861f5d6ee_0_17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861f5d6ee_0_178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b861f5d6ee_0_178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99" name="Google Shape;199;gb861f5d6ee_0_178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00" name="Google Shape;200;gb861f5d6ee_0_178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Information Technology</a:t>
            </a:r>
            <a:endParaRPr sz="3550" u="sng"/>
          </a:p>
        </p:txBody>
      </p:sp>
      <p:grpSp>
        <p:nvGrpSpPr>
          <p:cNvPr id="201" name="Google Shape;201;gb861f5d6ee_0_178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02" name="Google Shape;202;gb861f5d6ee_0_17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gb861f5d6ee_0_178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b861f5d6ee_0_185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b861f5d6ee_0_185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210" name="Google Shape;210;gb861f5d6ee_0_185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11" name="Google Shape;211;gb861f5d6ee_0_185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Law, Public Safety, Corrections and Security</a:t>
            </a:r>
            <a:endParaRPr sz="3550" u="sng"/>
          </a:p>
        </p:txBody>
      </p:sp>
      <p:grpSp>
        <p:nvGrpSpPr>
          <p:cNvPr id="212" name="Google Shape;212;gb861f5d6ee_0_185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13" name="Google Shape;213;gb861f5d6ee_0_18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gb861f5d6ee_0_185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861f5d6ee_0_193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b861f5d6ee_0_193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221" name="Google Shape;221;gb861f5d6ee_0_193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22" name="Google Shape;222;gb861f5d6ee_0_193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Manufacturing</a:t>
            </a:r>
            <a:endParaRPr sz="3550" u="sng"/>
          </a:p>
        </p:txBody>
      </p:sp>
      <p:grpSp>
        <p:nvGrpSpPr>
          <p:cNvPr id="223" name="Google Shape;223;gb861f5d6ee_0_193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24" name="Google Shape;224;gb861f5d6ee_0_1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5" name="Google Shape;225;gb861f5d6ee_0_193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b861f5d6ee_0_200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b861f5d6ee_0_200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232" name="Google Shape;232;gb861f5d6ee_0_200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33" name="Google Shape;233;gb861f5d6ee_0_200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Marketing</a:t>
            </a:r>
            <a:endParaRPr sz="3550" u="sng"/>
          </a:p>
        </p:txBody>
      </p:sp>
      <p:grpSp>
        <p:nvGrpSpPr>
          <p:cNvPr id="234" name="Google Shape;234;gb861f5d6ee_0_200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35" name="Google Shape;235;gb861f5d6ee_0_20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6" name="Google Shape;236;gb861f5d6ee_0_200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b861f5d6ee_0_207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b861f5d6ee_0_207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243" name="Google Shape;243;gb861f5d6ee_0_207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44" name="Google Shape;244;gb861f5d6ee_0_207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196"/>
              <a:buFont typeface="Arial"/>
              <a:buNone/>
            </a:pPr>
            <a:r>
              <a:rPr lang="en-US" sz="3216" u="sng"/>
              <a:t>Science, Technology, Engineering and Mathematics</a:t>
            </a:r>
            <a:endParaRPr sz="3216" u="sng"/>
          </a:p>
        </p:txBody>
      </p:sp>
      <p:grpSp>
        <p:nvGrpSpPr>
          <p:cNvPr id="245" name="Google Shape;245;gb861f5d6ee_0_207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46" name="Google Shape;246;gb861f5d6ee_0_20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7" name="Google Shape;247;gb861f5d6ee_0_207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b861f5d6ee_0_215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b861f5d6ee_0_215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254" name="Google Shape;254;gb861f5d6ee_0_215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255" name="Google Shape;255;gb861f5d6ee_0_215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Transportation, Distribution, and Logistics</a:t>
            </a:r>
            <a:endParaRPr sz="3550" u="sng"/>
          </a:p>
        </p:txBody>
      </p:sp>
      <p:grpSp>
        <p:nvGrpSpPr>
          <p:cNvPr id="256" name="Google Shape;256;gb861f5d6ee_0_215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257" name="Google Shape;257;gb861f5d6ee_0_2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8" name="Google Shape;258;gb861f5d6ee_0_215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861f5d6ee_0_223"/>
          <p:cNvSpPr txBox="1">
            <a:spLocks noGrp="1"/>
          </p:cNvSpPr>
          <p:nvPr>
            <p:ph type="title"/>
          </p:nvPr>
        </p:nvSpPr>
        <p:spPr>
          <a:xfrm>
            <a:off x="660075" y="-1"/>
            <a:ext cx="8280900" cy="11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Arial"/>
              <a:buNone/>
            </a:pPr>
            <a:r>
              <a:rPr lang="en-US" sz="2800" u="sng"/>
              <a:t>Arts, Audio/Video Technology and Communications</a:t>
            </a:r>
            <a:endParaRPr sz="1720"/>
          </a:p>
        </p:txBody>
      </p:sp>
      <p:sp>
        <p:nvSpPr>
          <p:cNvPr id="99" name="Google Shape;99;gb861f5d6ee_0_223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b861f5d6ee_0_223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01" name="Google Shape;101;gb861f5d6ee_0_223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grpSp>
        <p:nvGrpSpPr>
          <p:cNvPr id="102" name="Google Shape;102;gb861f5d6ee_0_223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03" name="Google Shape;103;gb861f5d6ee_0_2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gb861f5d6ee_0_223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861f5d6ee_0_17"/>
          <p:cNvSpPr txBox="1">
            <a:spLocks noGrp="1"/>
          </p:cNvSpPr>
          <p:nvPr>
            <p:ph type="title"/>
          </p:nvPr>
        </p:nvSpPr>
        <p:spPr>
          <a:xfrm>
            <a:off x="660150" y="0"/>
            <a:ext cx="82809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Architecture and Construction</a:t>
            </a:r>
            <a:endParaRPr sz="3550" u="sng"/>
          </a:p>
        </p:txBody>
      </p:sp>
      <p:sp>
        <p:nvSpPr>
          <p:cNvPr id="110" name="Google Shape;110;gb861f5d6ee_0_17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b861f5d6ee_0_17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12" name="Google Shape;112;gb861f5d6ee_0_17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grpSp>
        <p:nvGrpSpPr>
          <p:cNvPr id="113" name="Google Shape;113;gb861f5d6ee_0_17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14" name="Google Shape;114;gb861f5d6ee_0_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gb861f5d6ee_0_17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861f5d6ee_0_24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b861f5d6ee_0_24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22" name="Google Shape;122;gb861f5d6ee_0_24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23" name="Google Shape;123;gb861f5d6ee_0_24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Business, Management and Administration</a:t>
            </a:r>
            <a:endParaRPr sz="3550" u="sng"/>
          </a:p>
        </p:txBody>
      </p:sp>
      <p:grpSp>
        <p:nvGrpSpPr>
          <p:cNvPr id="124" name="Google Shape;124;gb861f5d6ee_0_24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25" name="Google Shape;125;gb861f5d6ee_0_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gb861f5d6ee_0_24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861f5d6ee_0_135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b861f5d6ee_0_135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33" name="Google Shape;133;gb861f5d6ee_0_135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34" name="Google Shape;134;gb861f5d6ee_0_135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Education and Training</a:t>
            </a:r>
            <a:endParaRPr sz="3550" u="sng"/>
          </a:p>
        </p:txBody>
      </p:sp>
      <p:grpSp>
        <p:nvGrpSpPr>
          <p:cNvPr id="135" name="Google Shape;135;gb861f5d6ee_0_135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36" name="Google Shape;136;gb861f5d6ee_0_1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7" name="Google Shape;137;gb861f5d6ee_0_135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861f5d6ee_0_142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861f5d6ee_0_142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44" name="Google Shape;144;gb861f5d6ee_0_142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45" name="Google Shape;145;gb861f5d6ee_0_142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Finance</a:t>
            </a:r>
            <a:endParaRPr sz="3550" u="sng"/>
          </a:p>
        </p:txBody>
      </p:sp>
      <p:grpSp>
        <p:nvGrpSpPr>
          <p:cNvPr id="146" name="Google Shape;146;gb861f5d6ee_0_142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47" name="Google Shape;147;gb861f5d6ee_0_14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Google Shape;148;gb861f5d6ee_0_142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861f5d6ee_0_149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b861f5d6ee_0_149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55" name="Google Shape;155;gb861f5d6ee_0_149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56" name="Google Shape;156;gb861f5d6ee_0_149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Government and Public Administration</a:t>
            </a:r>
            <a:endParaRPr sz="3550" u="sng"/>
          </a:p>
        </p:txBody>
      </p:sp>
      <p:grpSp>
        <p:nvGrpSpPr>
          <p:cNvPr id="157" name="Google Shape;157;gb861f5d6ee_0_149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58" name="Google Shape;158;gb861f5d6ee_0_14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gb861f5d6ee_0_149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861f5d6ee_0_157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b861f5d6ee_0_157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66" name="Google Shape;166;gb861f5d6ee_0_157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67" name="Google Shape;167;gb861f5d6ee_0_157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Health Science</a:t>
            </a:r>
            <a:endParaRPr sz="3550" u="sng"/>
          </a:p>
        </p:txBody>
      </p:sp>
      <p:grpSp>
        <p:nvGrpSpPr>
          <p:cNvPr id="168" name="Google Shape;168;gb861f5d6ee_0_157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69" name="Google Shape;169;gb861f5d6ee_0_15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0" name="Google Shape;170;gb861f5d6ee_0_157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861f5d6ee_0_164"/>
          <p:cNvSpPr/>
          <p:nvPr/>
        </p:nvSpPr>
        <p:spPr>
          <a:xfrm>
            <a:off x="382000" y="1107975"/>
            <a:ext cx="4113900" cy="55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b861f5d6ee_0_164"/>
          <p:cNvSpPr txBox="1"/>
          <p:nvPr/>
        </p:nvSpPr>
        <p:spPr>
          <a:xfrm>
            <a:off x="382000" y="1031575"/>
            <a:ext cx="39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a picture describing the Cluster</a:t>
            </a:r>
            <a:endParaRPr/>
          </a:p>
        </p:txBody>
      </p:sp>
      <p:sp>
        <p:nvSpPr>
          <p:cNvPr id="177" name="Google Shape;177;gb861f5d6ee_0_164"/>
          <p:cNvSpPr txBox="1"/>
          <p:nvPr/>
        </p:nvSpPr>
        <p:spPr>
          <a:xfrm>
            <a:off x="4603025" y="1013025"/>
            <a:ext cx="46794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Description of the cluster: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Core Skills Necessary: 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5 Careers in this cluster: 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Explain how you feel you match this career cluster: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_____________________________________________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__________________________________________________________________________________________</a:t>
            </a:r>
            <a:endParaRPr/>
          </a:p>
        </p:txBody>
      </p:sp>
      <p:sp>
        <p:nvSpPr>
          <p:cNvPr id="178" name="Google Shape;178;gb861f5d6ee_0_164"/>
          <p:cNvSpPr txBox="1">
            <a:spLocks noGrp="1"/>
          </p:cNvSpPr>
          <p:nvPr>
            <p:ph type="title"/>
          </p:nvPr>
        </p:nvSpPr>
        <p:spPr>
          <a:xfrm>
            <a:off x="382000" y="0"/>
            <a:ext cx="87903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endParaRPr sz="32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rPr lang="en-US" sz="3550" u="sng"/>
              <a:t>Hospitality and Tourism</a:t>
            </a:r>
            <a:endParaRPr sz="3550" u="sng"/>
          </a:p>
        </p:txBody>
      </p:sp>
      <p:grpSp>
        <p:nvGrpSpPr>
          <p:cNvPr id="179" name="Google Shape;179;gb861f5d6ee_0_164"/>
          <p:cNvGrpSpPr/>
          <p:nvPr/>
        </p:nvGrpSpPr>
        <p:grpSpPr>
          <a:xfrm>
            <a:off x="7935500" y="6853488"/>
            <a:ext cx="1473675" cy="461700"/>
            <a:chOff x="2828150" y="190363"/>
            <a:chExt cx="1473675" cy="461700"/>
          </a:xfrm>
        </p:grpSpPr>
        <p:pic>
          <p:nvPicPr>
            <p:cNvPr id="180" name="Google Shape;180;gb861f5d6ee_0_16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1" name="Google Shape;181;gb861f5d6ee_0_164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Custom</PresentationFormat>
  <Paragraphs>287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Agriculture, Food and Natural Resources</vt:lpstr>
      <vt:lpstr>Arts, Audio/Video Technology and Communications</vt:lpstr>
      <vt:lpstr> Architecture and Construction</vt:lpstr>
      <vt:lpstr> Business, Management and Administration</vt:lpstr>
      <vt:lpstr> Education and Training</vt:lpstr>
      <vt:lpstr> Finance</vt:lpstr>
      <vt:lpstr> Government and Public Administration</vt:lpstr>
      <vt:lpstr> Health Science</vt:lpstr>
      <vt:lpstr> Hospitality and Tourism</vt:lpstr>
      <vt:lpstr> Human Services</vt:lpstr>
      <vt:lpstr> Information Technology</vt:lpstr>
      <vt:lpstr> Law, Public Safety, Corrections and Security</vt:lpstr>
      <vt:lpstr> Manufacturing</vt:lpstr>
      <vt:lpstr> Marketing</vt:lpstr>
      <vt:lpstr> Science, Technology, Engineering and Mathematics</vt:lpstr>
      <vt:lpstr> Transportation, Distribution, and Logistics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Food and Natural Resources</dc:title>
  <dc:creator>Jennifer Yandle</dc:creator>
  <cp:lastModifiedBy>Vaughn, Jamie</cp:lastModifiedBy>
  <cp:revision>1</cp:revision>
  <dcterms:created xsi:type="dcterms:W3CDTF">2021-07-07T21:06:10Z</dcterms:created>
  <dcterms:modified xsi:type="dcterms:W3CDTF">2021-09-01T20:44:09Z</dcterms:modified>
</cp:coreProperties>
</file>