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60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SE1KRvlqf0lfpVEkcTBl6nbiT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85800"/>
            <a:ext cx="26130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11663" y="2447131"/>
            <a:ext cx="6091873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955323" y="3790792"/>
            <a:ext cx="8136573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45077" y="2259172"/>
            <a:ext cx="8136573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507105"/>
            <a:ext cx="3094672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353628"/>
            <a:ext cx="3109913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507105"/>
            <a:ext cx="3109913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71475" y="591200"/>
            <a:ext cx="67914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CAREER PLANNING SCAVENGER HUNT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10300" y="1009250"/>
            <a:ext cx="3914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TEACHER DIRECTIONS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10375" y="1335200"/>
            <a:ext cx="6699900" cy="9234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➔"/>
            </a:pPr>
            <a:r>
              <a:rPr lang="en-US" sz="16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3 copies of the clues. Cut apart clu</a:t>
            </a: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es and g</a:t>
            </a:r>
            <a:r>
              <a:rPr lang="en-US" sz="16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ive each group one clue and staff members other clues. Mix up ord</a:t>
            </a: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er of </a:t>
            </a:r>
            <a:r>
              <a:rPr lang="en-US" sz="16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clues so that groups will not end up at one staff member at the same time.</a:t>
            </a:r>
            <a:endParaRPr sz="16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10375" y="2347826"/>
            <a:ext cx="6699900" cy="655561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CLUE</a:t>
            </a:r>
            <a:endParaRPr sz="1600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person can tell you about CTE classes offered at your school.  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__________________________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</a:t>
            </a: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ts val="1400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______________________________(Staff member Signature)</a:t>
            </a:r>
            <a:r>
              <a:rPr lang="en-US" sz="1200" u="sng" dirty="0">
                <a:latin typeface="Calibri"/>
                <a:ea typeface="Calibri"/>
                <a:cs typeface="Calibri"/>
                <a:sym typeface="Calibri"/>
              </a:rPr>
              <a:t>	____________________(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Title)</a:t>
            </a:r>
          </a:p>
          <a:p>
            <a:pPr lvl="0">
              <a:buClr>
                <a:schemeClr val="dk1"/>
              </a:buClr>
              <a:buSzPts val="1400"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--------------------------------------------------------------------------------------------------------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CLUE</a:t>
            </a:r>
            <a:endParaRPr sz="1600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person can help you with college credit hours.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</a:t>
            </a: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</a:t>
            </a:r>
            <a:endParaRPr sz="1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_______________________________(Signature of staff member)___________________________(Title)</a:t>
            </a:r>
            <a:endParaRPr sz="1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--------------------------------------------------------------------------------------------------------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CLUE</a:t>
            </a:r>
            <a:endParaRPr sz="160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person can help you with college testing, applications, and transcripts. </a:t>
            </a:r>
            <a:endParaRPr sz="16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</a:t>
            </a: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_______________________________(Signature of staff member)___________________________(Title)</a:t>
            </a:r>
            <a:endParaRPr sz="1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BONUS QUESTION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Name two other people in your life that you can talk to about career decisions: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</a:t>
            </a: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 #1</a:t>
            </a: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__________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 #2________________________________________________________</a:t>
            </a:r>
            <a:endParaRPr dirty="0">
              <a:solidFill>
                <a:schemeClr val="dk1"/>
              </a:solidFill>
            </a:endParaRPr>
          </a:p>
        </p:txBody>
      </p:sp>
      <p:grpSp>
        <p:nvGrpSpPr>
          <p:cNvPr id="88" name="Google Shape;88;p1"/>
          <p:cNvGrpSpPr/>
          <p:nvPr/>
        </p:nvGrpSpPr>
        <p:grpSpPr>
          <a:xfrm>
            <a:off x="5649863" y="71688"/>
            <a:ext cx="1473675" cy="461700"/>
            <a:chOff x="2828150" y="190363"/>
            <a:chExt cx="1473675" cy="461700"/>
          </a:xfrm>
        </p:grpSpPr>
        <p:pic>
          <p:nvPicPr>
            <p:cNvPr id="89" name="Google Shape;89;p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166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Vaughn, Jamie</cp:lastModifiedBy>
  <cp:revision>2</cp:revision>
  <dcterms:created xsi:type="dcterms:W3CDTF">2021-07-07T21:06:10Z</dcterms:created>
  <dcterms:modified xsi:type="dcterms:W3CDTF">2021-09-02T19:47:02Z</dcterms:modified>
</cp:coreProperties>
</file>