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3"/>
  </p:notesMasterIdLst>
  <p:sldIdLst>
    <p:sldId id="256" r:id="rId2"/>
  </p:sldIdLst>
  <p:sldSz cx="9601200" cy="73152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7" roundtripDataSignature="AMtx7miFh8kJ1BD3qptq4olVCzxGa9pOhQ=="/>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7E106DC6-5A0E-40D7-9DA9-18EAC4A7FE6F}">
  <a:tblStyle styleId="{7E106DC6-5A0E-40D7-9DA9-18EAC4A7FE6F}"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1" d="100"/>
          <a:sy n="101" d="100"/>
        </p:scale>
        <p:origin x="1770"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notesMaster" Target="notesMasters/notesMaster1.xml"/><Relationship Id="rId7" Type="http://customschemas.google.com/relationships/presentationmetadata" Target="metadata"/><Relationship Id="rId2" Type="http://schemas.openxmlformats.org/officeDocument/2006/relationships/slide" Target="slides/slide1.xml"/><Relationship Id="rId1" Type="http://schemas.openxmlformats.org/officeDocument/2006/relationships/slideMaster" Target="slideMasters/slideMaster1.xml"/><Relationship Id="rId11" Type="http://schemas.openxmlformats.org/officeDocument/2006/relationships/tableStyles" Target="tableStyles.xml"/><Relationship Id="rId10" Type="http://schemas.openxmlformats.org/officeDocument/2006/relationships/theme" Target="theme/theme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p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82" name="Google Shape;82;p1:notes"/>
          <p:cNvSpPr>
            <a:spLocks noGrp="1" noRot="1" noChangeAspect="1"/>
          </p:cNvSpPr>
          <p:nvPr>
            <p:ph type="sldImg" idx="2"/>
          </p:nvPr>
        </p:nvSpPr>
        <p:spPr>
          <a:xfrm>
            <a:off x="1177925" y="685800"/>
            <a:ext cx="450215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11"/>
        <p:cNvGrpSpPr/>
        <p:nvPr/>
      </p:nvGrpSpPr>
      <p:grpSpPr>
        <a:xfrm>
          <a:off x="0" y="0"/>
          <a:ext cx="0" cy="0"/>
          <a:chOff x="0" y="0"/>
          <a:chExt cx="0" cy="0"/>
        </a:xfrm>
      </p:grpSpPr>
      <p:sp>
        <p:nvSpPr>
          <p:cNvPr id="12" name="Google Shape;12;p3"/>
          <p:cNvSpPr txBox="1">
            <a:spLocks noGrp="1"/>
          </p:cNvSpPr>
          <p:nvPr>
            <p:ph type="title"/>
          </p:nvPr>
        </p:nvSpPr>
        <p:spPr>
          <a:xfrm>
            <a:off x="660083" y="389468"/>
            <a:ext cx="8281035" cy="1413934"/>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3" name="Google Shape;13;p3"/>
          <p:cNvSpPr txBox="1">
            <a:spLocks noGrp="1"/>
          </p:cNvSpPr>
          <p:nvPr>
            <p:ph type="body" idx="1"/>
          </p:nvPr>
        </p:nvSpPr>
        <p:spPr>
          <a:xfrm>
            <a:off x="660083" y="1947333"/>
            <a:ext cx="8281035" cy="4641427"/>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50"/>
              </a:spcBef>
              <a:spcAft>
                <a:spcPts val="0"/>
              </a:spcAft>
              <a:buClr>
                <a:schemeClr val="dk1"/>
              </a:buClr>
              <a:buSzPts val="1800"/>
              <a:buChar char="•"/>
              <a:defRPr/>
            </a:lvl1pPr>
            <a:lvl2pPr marL="914400" lvl="1" indent="-342900" algn="l">
              <a:lnSpc>
                <a:spcPct val="90000"/>
              </a:lnSpc>
              <a:spcBef>
                <a:spcPts val="525"/>
              </a:spcBef>
              <a:spcAft>
                <a:spcPts val="0"/>
              </a:spcAft>
              <a:buClr>
                <a:schemeClr val="dk1"/>
              </a:buClr>
              <a:buSzPts val="1800"/>
              <a:buChar char="•"/>
              <a:defRPr/>
            </a:lvl2pPr>
            <a:lvl3pPr marL="1371600" lvl="2" indent="-342900" algn="l">
              <a:lnSpc>
                <a:spcPct val="90000"/>
              </a:lnSpc>
              <a:spcBef>
                <a:spcPts val="525"/>
              </a:spcBef>
              <a:spcAft>
                <a:spcPts val="0"/>
              </a:spcAft>
              <a:buClr>
                <a:schemeClr val="dk1"/>
              </a:buClr>
              <a:buSzPts val="1800"/>
              <a:buChar char="•"/>
              <a:defRPr/>
            </a:lvl3pPr>
            <a:lvl4pPr marL="1828800" lvl="3" indent="-342900" algn="l">
              <a:lnSpc>
                <a:spcPct val="90000"/>
              </a:lnSpc>
              <a:spcBef>
                <a:spcPts val="525"/>
              </a:spcBef>
              <a:spcAft>
                <a:spcPts val="0"/>
              </a:spcAft>
              <a:buClr>
                <a:schemeClr val="dk1"/>
              </a:buClr>
              <a:buSzPts val="1800"/>
              <a:buChar char="•"/>
              <a:defRPr/>
            </a:lvl4pPr>
            <a:lvl5pPr marL="2286000" lvl="4" indent="-342900" algn="l">
              <a:lnSpc>
                <a:spcPct val="90000"/>
              </a:lnSpc>
              <a:spcBef>
                <a:spcPts val="525"/>
              </a:spcBef>
              <a:spcAft>
                <a:spcPts val="0"/>
              </a:spcAft>
              <a:buClr>
                <a:schemeClr val="dk1"/>
              </a:buClr>
              <a:buSzPts val="1800"/>
              <a:buChar char="•"/>
              <a:defRPr/>
            </a:lvl5pPr>
            <a:lvl6pPr marL="2743200" lvl="5" indent="-342900" algn="l">
              <a:lnSpc>
                <a:spcPct val="90000"/>
              </a:lnSpc>
              <a:spcBef>
                <a:spcPts val="525"/>
              </a:spcBef>
              <a:spcAft>
                <a:spcPts val="0"/>
              </a:spcAft>
              <a:buClr>
                <a:schemeClr val="dk1"/>
              </a:buClr>
              <a:buSzPts val="1800"/>
              <a:buChar char="•"/>
              <a:defRPr/>
            </a:lvl6pPr>
            <a:lvl7pPr marL="3200400" lvl="6" indent="-342900" algn="l">
              <a:lnSpc>
                <a:spcPct val="90000"/>
              </a:lnSpc>
              <a:spcBef>
                <a:spcPts val="525"/>
              </a:spcBef>
              <a:spcAft>
                <a:spcPts val="0"/>
              </a:spcAft>
              <a:buClr>
                <a:schemeClr val="dk1"/>
              </a:buClr>
              <a:buSzPts val="1800"/>
              <a:buChar char="•"/>
              <a:defRPr/>
            </a:lvl7pPr>
            <a:lvl8pPr marL="3657600" lvl="7" indent="-342900" algn="l">
              <a:lnSpc>
                <a:spcPct val="90000"/>
              </a:lnSpc>
              <a:spcBef>
                <a:spcPts val="525"/>
              </a:spcBef>
              <a:spcAft>
                <a:spcPts val="0"/>
              </a:spcAft>
              <a:buClr>
                <a:schemeClr val="dk1"/>
              </a:buClr>
              <a:buSzPts val="1800"/>
              <a:buChar char="•"/>
              <a:defRPr/>
            </a:lvl8pPr>
            <a:lvl9pPr marL="4114800" lvl="8" indent="-342900" algn="l">
              <a:lnSpc>
                <a:spcPct val="90000"/>
              </a:lnSpc>
              <a:spcBef>
                <a:spcPts val="525"/>
              </a:spcBef>
              <a:spcAft>
                <a:spcPts val="0"/>
              </a:spcAft>
              <a:buClr>
                <a:schemeClr val="dk1"/>
              </a:buClr>
              <a:buSzPts val="1800"/>
              <a:buChar char="•"/>
              <a:defRPr/>
            </a:lvl9pPr>
          </a:lstStyle>
          <a:p>
            <a:endParaRPr/>
          </a:p>
        </p:txBody>
      </p:sp>
      <p:sp>
        <p:nvSpPr>
          <p:cNvPr id="14" name="Google Shape;14;p3"/>
          <p:cNvSpPr txBox="1">
            <a:spLocks noGrp="1"/>
          </p:cNvSpPr>
          <p:nvPr>
            <p:ph type="dt" idx="10"/>
          </p:nvPr>
        </p:nvSpPr>
        <p:spPr>
          <a:xfrm>
            <a:off x="660083" y="6780108"/>
            <a:ext cx="2160270" cy="389467"/>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5" name="Google Shape;15;p3"/>
          <p:cNvSpPr txBox="1">
            <a:spLocks noGrp="1"/>
          </p:cNvSpPr>
          <p:nvPr>
            <p:ph type="ftr" idx="11"/>
          </p:nvPr>
        </p:nvSpPr>
        <p:spPr>
          <a:xfrm>
            <a:off x="3180398" y="6780108"/>
            <a:ext cx="3240405" cy="389467"/>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6" name="Google Shape;16;p3"/>
          <p:cNvSpPr txBox="1">
            <a:spLocks noGrp="1"/>
          </p:cNvSpPr>
          <p:nvPr>
            <p:ph type="sldNum" idx="12"/>
          </p:nvPr>
        </p:nvSpPr>
        <p:spPr>
          <a:xfrm>
            <a:off x="6780848" y="6780108"/>
            <a:ext cx="2160270" cy="389467"/>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68"/>
        <p:cNvGrpSpPr/>
        <p:nvPr/>
      </p:nvGrpSpPr>
      <p:grpSpPr>
        <a:xfrm>
          <a:off x="0" y="0"/>
          <a:ext cx="0" cy="0"/>
          <a:chOff x="0" y="0"/>
          <a:chExt cx="0" cy="0"/>
        </a:xfrm>
      </p:grpSpPr>
      <p:sp>
        <p:nvSpPr>
          <p:cNvPr id="69" name="Google Shape;69;p12"/>
          <p:cNvSpPr txBox="1">
            <a:spLocks noGrp="1"/>
          </p:cNvSpPr>
          <p:nvPr>
            <p:ph type="title"/>
          </p:nvPr>
        </p:nvSpPr>
        <p:spPr>
          <a:xfrm>
            <a:off x="660083" y="389468"/>
            <a:ext cx="8281035" cy="1413934"/>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0" name="Google Shape;70;p12"/>
          <p:cNvSpPr txBox="1">
            <a:spLocks noGrp="1"/>
          </p:cNvSpPr>
          <p:nvPr>
            <p:ph type="body" idx="1"/>
          </p:nvPr>
        </p:nvSpPr>
        <p:spPr>
          <a:xfrm rot="5400000">
            <a:off x="2479887" y="127529"/>
            <a:ext cx="4641427" cy="8281035"/>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50"/>
              </a:spcBef>
              <a:spcAft>
                <a:spcPts val="0"/>
              </a:spcAft>
              <a:buClr>
                <a:schemeClr val="dk1"/>
              </a:buClr>
              <a:buSzPts val="1800"/>
              <a:buChar char="•"/>
              <a:defRPr/>
            </a:lvl1pPr>
            <a:lvl2pPr marL="914400" lvl="1" indent="-342900" algn="l">
              <a:lnSpc>
                <a:spcPct val="90000"/>
              </a:lnSpc>
              <a:spcBef>
                <a:spcPts val="525"/>
              </a:spcBef>
              <a:spcAft>
                <a:spcPts val="0"/>
              </a:spcAft>
              <a:buClr>
                <a:schemeClr val="dk1"/>
              </a:buClr>
              <a:buSzPts val="1800"/>
              <a:buChar char="•"/>
              <a:defRPr/>
            </a:lvl2pPr>
            <a:lvl3pPr marL="1371600" lvl="2" indent="-342900" algn="l">
              <a:lnSpc>
                <a:spcPct val="90000"/>
              </a:lnSpc>
              <a:spcBef>
                <a:spcPts val="525"/>
              </a:spcBef>
              <a:spcAft>
                <a:spcPts val="0"/>
              </a:spcAft>
              <a:buClr>
                <a:schemeClr val="dk1"/>
              </a:buClr>
              <a:buSzPts val="1800"/>
              <a:buChar char="•"/>
              <a:defRPr/>
            </a:lvl3pPr>
            <a:lvl4pPr marL="1828800" lvl="3" indent="-342900" algn="l">
              <a:lnSpc>
                <a:spcPct val="90000"/>
              </a:lnSpc>
              <a:spcBef>
                <a:spcPts val="525"/>
              </a:spcBef>
              <a:spcAft>
                <a:spcPts val="0"/>
              </a:spcAft>
              <a:buClr>
                <a:schemeClr val="dk1"/>
              </a:buClr>
              <a:buSzPts val="1800"/>
              <a:buChar char="•"/>
              <a:defRPr/>
            </a:lvl4pPr>
            <a:lvl5pPr marL="2286000" lvl="4" indent="-342900" algn="l">
              <a:lnSpc>
                <a:spcPct val="90000"/>
              </a:lnSpc>
              <a:spcBef>
                <a:spcPts val="525"/>
              </a:spcBef>
              <a:spcAft>
                <a:spcPts val="0"/>
              </a:spcAft>
              <a:buClr>
                <a:schemeClr val="dk1"/>
              </a:buClr>
              <a:buSzPts val="1800"/>
              <a:buChar char="•"/>
              <a:defRPr/>
            </a:lvl5pPr>
            <a:lvl6pPr marL="2743200" lvl="5" indent="-342900" algn="l">
              <a:lnSpc>
                <a:spcPct val="90000"/>
              </a:lnSpc>
              <a:spcBef>
                <a:spcPts val="525"/>
              </a:spcBef>
              <a:spcAft>
                <a:spcPts val="0"/>
              </a:spcAft>
              <a:buClr>
                <a:schemeClr val="dk1"/>
              </a:buClr>
              <a:buSzPts val="1800"/>
              <a:buChar char="•"/>
              <a:defRPr/>
            </a:lvl6pPr>
            <a:lvl7pPr marL="3200400" lvl="6" indent="-342900" algn="l">
              <a:lnSpc>
                <a:spcPct val="90000"/>
              </a:lnSpc>
              <a:spcBef>
                <a:spcPts val="525"/>
              </a:spcBef>
              <a:spcAft>
                <a:spcPts val="0"/>
              </a:spcAft>
              <a:buClr>
                <a:schemeClr val="dk1"/>
              </a:buClr>
              <a:buSzPts val="1800"/>
              <a:buChar char="•"/>
              <a:defRPr/>
            </a:lvl7pPr>
            <a:lvl8pPr marL="3657600" lvl="7" indent="-342900" algn="l">
              <a:lnSpc>
                <a:spcPct val="90000"/>
              </a:lnSpc>
              <a:spcBef>
                <a:spcPts val="525"/>
              </a:spcBef>
              <a:spcAft>
                <a:spcPts val="0"/>
              </a:spcAft>
              <a:buClr>
                <a:schemeClr val="dk1"/>
              </a:buClr>
              <a:buSzPts val="1800"/>
              <a:buChar char="•"/>
              <a:defRPr/>
            </a:lvl8pPr>
            <a:lvl9pPr marL="4114800" lvl="8" indent="-342900" algn="l">
              <a:lnSpc>
                <a:spcPct val="90000"/>
              </a:lnSpc>
              <a:spcBef>
                <a:spcPts val="525"/>
              </a:spcBef>
              <a:spcAft>
                <a:spcPts val="0"/>
              </a:spcAft>
              <a:buClr>
                <a:schemeClr val="dk1"/>
              </a:buClr>
              <a:buSzPts val="1800"/>
              <a:buChar char="•"/>
              <a:defRPr/>
            </a:lvl9pPr>
          </a:lstStyle>
          <a:p>
            <a:endParaRPr/>
          </a:p>
        </p:txBody>
      </p:sp>
      <p:sp>
        <p:nvSpPr>
          <p:cNvPr id="71" name="Google Shape;71;p12"/>
          <p:cNvSpPr txBox="1">
            <a:spLocks noGrp="1"/>
          </p:cNvSpPr>
          <p:nvPr>
            <p:ph type="dt" idx="10"/>
          </p:nvPr>
        </p:nvSpPr>
        <p:spPr>
          <a:xfrm>
            <a:off x="660083" y="6780108"/>
            <a:ext cx="2160270" cy="389467"/>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2" name="Google Shape;72;p12"/>
          <p:cNvSpPr txBox="1">
            <a:spLocks noGrp="1"/>
          </p:cNvSpPr>
          <p:nvPr>
            <p:ph type="ftr" idx="11"/>
          </p:nvPr>
        </p:nvSpPr>
        <p:spPr>
          <a:xfrm>
            <a:off x="3180398" y="6780108"/>
            <a:ext cx="3240405" cy="389467"/>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3" name="Google Shape;73;p12"/>
          <p:cNvSpPr txBox="1">
            <a:spLocks noGrp="1"/>
          </p:cNvSpPr>
          <p:nvPr>
            <p:ph type="sldNum" idx="12"/>
          </p:nvPr>
        </p:nvSpPr>
        <p:spPr>
          <a:xfrm>
            <a:off x="6780848" y="6780108"/>
            <a:ext cx="2160270" cy="389467"/>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4"/>
        <p:cNvGrpSpPr/>
        <p:nvPr/>
      </p:nvGrpSpPr>
      <p:grpSpPr>
        <a:xfrm>
          <a:off x="0" y="0"/>
          <a:ext cx="0" cy="0"/>
          <a:chOff x="0" y="0"/>
          <a:chExt cx="0" cy="0"/>
        </a:xfrm>
      </p:grpSpPr>
      <p:sp>
        <p:nvSpPr>
          <p:cNvPr id="75" name="Google Shape;75;p13"/>
          <p:cNvSpPr txBox="1">
            <a:spLocks noGrp="1"/>
          </p:cNvSpPr>
          <p:nvPr>
            <p:ph type="title"/>
          </p:nvPr>
        </p:nvSpPr>
        <p:spPr>
          <a:xfrm rot="5400000">
            <a:off x="4806342" y="2453984"/>
            <a:ext cx="6199294" cy="2070259"/>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6" name="Google Shape;76;p13"/>
          <p:cNvSpPr txBox="1">
            <a:spLocks noGrp="1"/>
          </p:cNvSpPr>
          <p:nvPr>
            <p:ph type="body" idx="1"/>
          </p:nvPr>
        </p:nvSpPr>
        <p:spPr>
          <a:xfrm rot="5400000">
            <a:off x="605816" y="443733"/>
            <a:ext cx="6199294" cy="6090761"/>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50"/>
              </a:spcBef>
              <a:spcAft>
                <a:spcPts val="0"/>
              </a:spcAft>
              <a:buClr>
                <a:schemeClr val="dk1"/>
              </a:buClr>
              <a:buSzPts val="1800"/>
              <a:buChar char="•"/>
              <a:defRPr/>
            </a:lvl1pPr>
            <a:lvl2pPr marL="914400" lvl="1" indent="-342900" algn="l">
              <a:lnSpc>
                <a:spcPct val="90000"/>
              </a:lnSpc>
              <a:spcBef>
                <a:spcPts val="525"/>
              </a:spcBef>
              <a:spcAft>
                <a:spcPts val="0"/>
              </a:spcAft>
              <a:buClr>
                <a:schemeClr val="dk1"/>
              </a:buClr>
              <a:buSzPts val="1800"/>
              <a:buChar char="•"/>
              <a:defRPr/>
            </a:lvl2pPr>
            <a:lvl3pPr marL="1371600" lvl="2" indent="-342900" algn="l">
              <a:lnSpc>
                <a:spcPct val="90000"/>
              </a:lnSpc>
              <a:spcBef>
                <a:spcPts val="525"/>
              </a:spcBef>
              <a:spcAft>
                <a:spcPts val="0"/>
              </a:spcAft>
              <a:buClr>
                <a:schemeClr val="dk1"/>
              </a:buClr>
              <a:buSzPts val="1800"/>
              <a:buChar char="•"/>
              <a:defRPr/>
            </a:lvl3pPr>
            <a:lvl4pPr marL="1828800" lvl="3" indent="-342900" algn="l">
              <a:lnSpc>
                <a:spcPct val="90000"/>
              </a:lnSpc>
              <a:spcBef>
                <a:spcPts val="525"/>
              </a:spcBef>
              <a:spcAft>
                <a:spcPts val="0"/>
              </a:spcAft>
              <a:buClr>
                <a:schemeClr val="dk1"/>
              </a:buClr>
              <a:buSzPts val="1800"/>
              <a:buChar char="•"/>
              <a:defRPr/>
            </a:lvl4pPr>
            <a:lvl5pPr marL="2286000" lvl="4" indent="-342900" algn="l">
              <a:lnSpc>
                <a:spcPct val="90000"/>
              </a:lnSpc>
              <a:spcBef>
                <a:spcPts val="525"/>
              </a:spcBef>
              <a:spcAft>
                <a:spcPts val="0"/>
              </a:spcAft>
              <a:buClr>
                <a:schemeClr val="dk1"/>
              </a:buClr>
              <a:buSzPts val="1800"/>
              <a:buChar char="•"/>
              <a:defRPr/>
            </a:lvl5pPr>
            <a:lvl6pPr marL="2743200" lvl="5" indent="-342900" algn="l">
              <a:lnSpc>
                <a:spcPct val="90000"/>
              </a:lnSpc>
              <a:spcBef>
                <a:spcPts val="525"/>
              </a:spcBef>
              <a:spcAft>
                <a:spcPts val="0"/>
              </a:spcAft>
              <a:buClr>
                <a:schemeClr val="dk1"/>
              </a:buClr>
              <a:buSzPts val="1800"/>
              <a:buChar char="•"/>
              <a:defRPr/>
            </a:lvl6pPr>
            <a:lvl7pPr marL="3200400" lvl="6" indent="-342900" algn="l">
              <a:lnSpc>
                <a:spcPct val="90000"/>
              </a:lnSpc>
              <a:spcBef>
                <a:spcPts val="525"/>
              </a:spcBef>
              <a:spcAft>
                <a:spcPts val="0"/>
              </a:spcAft>
              <a:buClr>
                <a:schemeClr val="dk1"/>
              </a:buClr>
              <a:buSzPts val="1800"/>
              <a:buChar char="•"/>
              <a:defRPr/>
            </a:lvl7pPr>
            <a:lvl8pPr marL="3657600" lvl="7" indent="-342900" algn="l">
              <a:lnSpc>
                <a:spcPct val="90000"/>
              </a:lnSpc>
              <a:spcBef>
                <a:spcPts val="525"/>
              </a:spcBef>
              <a:spcAft>
                <a:spcPts val="0"/>
              </a:spcAft>
              <a:buClr>
                <a:schemeClr val="dk1"/>
              </a:buClr>
              <a:buSzPts val="1800"/>
              <a:buChar char="•"/>
              <a:defRPr/>
            </a:lvl8pPr>
            <a:lvl9pPr marL="4114800" lvl="8" indent="-342900" algn="l">
              <a:lnSpc>
                <a:spcPct val="90000"/>
              </a:lnSpc>
              <a:spcBef>
                <a:spcPts val="525"/>
              </a:spcBef>
              <a:spcAft>
                <a:spcPts val="0"/>
              </a:spcAft>
              <a:buClr>
                <a:schemeClr val="dk1"/>
              </a:buClr>
              <a:buSzPts val="1800"/>
              <a:buChar char="•"/>
              <a:defRPr/>
            </a:lvl9pPr>
          </a:lstStyle>
          <a:p>
            <a:endParaRPr/>
          </a:p>
        </p:txBody>
      </p:sp>
      <p:sp>
        <p:nvSpPr>
          <p:cNvPr id="77" name="Google Shape;77;p13"/>
          <p:cNvSpPr txBox="1">
            <a:spLocks noGrp="1"/>
          </p:cNvSpPr>
          <p:nvPr>
            <p:ph type="dt" idx="10"/>
          </p:nvPr>
        </p:nvSpPr>
        <p:spPr>
          <a:xfrm>
            <a:off x="660083" y="6780108"/>
            <a:ext cx="2160270" cy="389467"/>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8" name="Google Shape;78;p13"/>
          <p:cNvSpPr txBox="1">
            <a:spLocks noGrp="1"/>
          </p:cNvSpPr>
          <p:nvPr>
            <p:ph type="ftr" idx="11"/>
          </p:nvPr>
        </p:nvSpPr>
        <p:spPr>
          <a:xfrm>
            <a:off x="3180398" y="6780108"/>
            <a:ext cx="3240405" cy="389467"/>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9" name="Google Shape;79;p13"/>
          <p:cNvSpPr txBox="1">
            <a:spLocks noGrp="1"/>
          </p:cNvSpPr>
          <p:nvPr>
            <p:ph type="sldNum" idx="12"/>
          </p:nvPr>
        </p:nvSpPr>
        <p:spPr>
          <a:xfrm>
            <a:off x="6780848" y="6780108"/>
            <a:ext cx="2160270" cy="389467"/>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7"/>
        <p:cNvGrpSpPr/>
        <p:nvPr/>
      </p:nvGrpSpPr>
      <p:grpSpPr>
        <a:xfrm>
          <a:off x="0" y="0"/>
          <a:ext cx="0" cy="0"/>
          <a:chOff x="0" y="0"/>
          <a:chExt cx="0" cy="0"/>
        </a:xfrm>
      </p:grpSpPr>
      <p:sp>
        <p:nvSpPr>
          <p:cNvPr id="18" name="Google Shape;18;p4"/>
          <p:cNvSpPr txBox="1">
            <a:spLocks noGrp="1"/>
          </p:cNvSpPr>
          <p:nvPr>
            <p:ph type="ctrTitle"/>
          </p:nvPr>
        </p:nvSpPr>
        <p:spPr>
          <a:xfrm>
            <a:off x="720090" y="1197187"/>
            <a:ext cx="8161020" cy="2546773"/>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6300"/>
              <a:buFont typeface="Arial"/>
              <a:buNone/>
              <a:defRPr sz="63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9" name="Google Shape;19;p4"/>
          <p:cNvSpPr txBox="1">
            <a:spLocks noGrp="1"/>
          </p:cNvSpPr>
          <p:nvPr>
            <p:ph type="subTitle" idx="1"/>
          </p:nvPr>
        </p:nvSpPr>
        <p:spPr>
          <a:xfrm>
            <a:off x="1200150" y="3842174"/>
            <a:ext cx="7200900" cy="1766146"/>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50"/>
              </a:spcBef>
              <a:spcAft>
                <a:spcPts val="0"/>
              </a:spcAft>
              <a:buClr>
                <a:schemeClr val="dk1"/>
              </a:buClr>
              <a:buSzPts val="2520"/>
              <a:buNone/>
              <a:defRPr sz="2520"/>
            </a:lvl1pPr>
            <a:lvl2pPr lvl="1" algn="ctr">
              <a:lnSpc>
                <a:spcPct val="90000"/>
              </a:lnSpc>
              <a:spcBef>
                <a:spcPts val="525"/>
              </a:spcBef>
              <a:spcAft>
                <a:spcPts val="0"/>
              </a:spcAft>
              <a:buClr>
                <a:schemeClr val="dk1"/>
              </a:buClr>
              <a:buSzPts val="2100"/>
              <a:buNone/>
              <a:defRPr sz="2100"/>
            </a:lvl2pPr>
            <a:lvl3pPr lvl="2" algn="ctr">
              <a:lnSpc>
                <a:spcPct val="90000"/>
              </a:lnSpc>
              <a:spcBef>
                <a:spcPts val="525"/>
              </a:spcBef>
              <a:spcAft>
                <a:spcPts val="0"/>
              </a:spcAft>
              <a:buClr>
                <a:schemeClr val="dk1"/>
              </a:buClr>
              <a:buSzPts val="1890"/>
              <a:buNone/>
              <a:defRPr sz="1890"/>
            </a:lvl3pPr>
            <a:lvl4pPr lvl="3" algn="ctr">
              <a:lnSpc>
                <a:spcPct val="90000"/>
              </a:lnSpc>
              <a:spcBef>
                <a:spcPts val="525"/>
              </a:spcBef>
              <a:spcAft>
                <a:spcPts val="0"/>
              </a:spcAft>
              <a:buClr>
                <a:schemeClr val="dk1"/>
              </a:buClr>
              <a:buSzPts val="1680"/>
              <a:buNone/>
              <a:defRPr sz="1679"/>
            </a:lvl4pPr>
            <a:lvl5pPr lvl="4" algn="ctr">
              <a:lnSpc>
                <a:spcPct val="90000"/>
              </a:lnSpc>
              <a:spcBef>
                <a:spcPts val="525"/>
              </a:spcBef>
              <a:spcAft>
                <a:spcPts val="0"/>
              </a:spcAft>
              <a:buClr>
                <a:schemeClr val="dk1"/>
              </a:buClr>
              <a:buSzPts val="1680"/>
              <a:buNone/>
              <a:defRPr sz="1679"/>
            </a:lvl5pPr>
            <a:lvl6pPr lvl="5" algn="ctr">
              <a:lnSpc>
                <a:spcPct val="90000"/>
              </a:lnSpc>
              <a:spcBef>
                <a:spcPts val="525"/>
              </a:spcBef>
              <a:spcAft>
                <a:spcPts val="0"/>
              </a:spcAft>
              <a:buClr>
                <a:schemeClr val="dk1"/>
              </a:buClr>
              <a:buSzPts val="1680"/>
              <a:buNone/>
              <a:defRPr sz="1679"/>
            </a:lvl6pPr>
            <a:lvl7pPr lvl="6" algn="ctr">
              <a:lnSpc>
                <a:spcPct val="90000"/>
              </a:lnSpc>
              <a:spcBef>
                <a:spcPts val="525"/>
              </a:spcBef>
              <a:spcAft>
                <a:spcPts val="0"/>
              </a:spcAft>
              <a:buClr>
                <a:schemeClr val="dk1"/>
              </a:buClr>
              <a:buSzPts val="1680"/>
              <a:buNone/>
              <a:defRPr sz="1679"/>
            </a:lvl7pPr>
            <a:lvl8pPr lvl="7" algn="ctr">
              <a:lnSpc>
                <a:spcPct val="90000"/>
              </a:lnSpc>
              <a:spcBef>
                <a:spcPts val="525"/>
              </a:spcBef>
              <a:spcAft>
                <a:spcPts val="0"/>
              </a:spcAft>
              <a:buClr>
                <a:schemeClr val="dk1"/>
              </a:buClr>
              <a:buSzPts val="1680"/>
              <a:buNone/>
              <a:defRPr sz="1679"/>
            </a:lvl8pPr>
            <a:lvl9pPr lvl="8" algn="ctr">
              <a:lnSpc>
                <a:spcPct val="90000"/>
              </a:lnSpc>
              <a:spcBef>
                <a:spcPts val="525"/>
              </a:spcBef>
              <a:spcAft>
                <a:spcPts val="0"/>
              </a:spcAft>
              <a:buClr>
                <a:schemeClr val="dk1"/>
              </a:buClr>
              <a:buSzPts val="1680"/>
              <a:buNone/>
              <a:defRPr sz="1679"/>
            </a:lvl9pPr>
          </a:lstStyle>
          <a:p>
            <a:endParaRPr/>
          </a:p>
        </p:txBody>
      </p:sp>
      <p:sp>
        <p:nvSpPr>
          <p:cNvPr id="20" name="Google Shape;20;p4"/>
          <p:cNvSpPr txBox="1">
            <a:spLocks noGrp="1"/>
          </p:cNvSpPr>
          <p:nvPr>
            <p:ph type="dt" idx="10"/>
          </p:nvPr>
        </p:nvSpPr>
        <p:spPr>
          <a:xfrm>
            <a:off x="660083" y="6780108"/>
            <a:ext cx="2160270" cy="389467"/>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1" name="Google Shape;21;p4"/>
          <p:cNvSpPr txBox="1">
            <a:spLocks noGrp="1"/>
          </p:cNvSpPr>
          <p:nvPr>
            <p:ph type="ftr" idx="11"/>
          </p:nvPr>
        </p:nvSpPr>
        <p:spPr>
          <a:xfrm>
            <a:off x="3180398" y="6780108"/>
            <a:ext cx="3240405" cy="389467"/>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2" name="Google Shape;22;p4"/>
          <p:cNvSpPr txBox="1">
            <a:spLocks noGrp="1"/>
          </p:cNvSpPr>
          <p:nvPr>
            <p:ph type="sldNum" idx="12"/>
          </p:nvPr>
        </p:nvSpPr>
        <p:spPr>
          <a:xfrm>
            <a:off x="6780848" y="6780108"/>
            <a:ext cx="2160270" cy="389467"/>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3"/>
        <p:cNvGrpSpPr/>
        <p:nvPr/>
      </p:nvGrpSpPr>
      <p:grpSpPr>
        <a:xfrm>
          <a:off x="0" y="0"/>
          <a:ext cx="0" cy="0"/>
          <a:chOff x="0" y="0"/>
          <a:chExt cx="0" cy="0"/>
        </a:xfrm>
      </p:grpSpPr>
      <p:sp>
        <p:nvSpPr>
          <p:cNvPr id="24" name="Google Shape;24;p5"/>
          <p:cNvSpPr txBox="1">
            <a:spLocks noGrp="1"/>
          </p:cNvSpPr>
          <p:nvPr>
            <p:ph type="title"/>
          </p:nvPr>
        </p:nvSpPr>
        <p:spPr>
          <a:xfrm>
            <a:off x="655082" y="1823722"/>
            <a:ext cx="8281035" cy="3042919"/>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6300"/>
              <a:buFont typeface="Arial"/>
              <a:buNone/>
              <a:defRPr sz="63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5" name="Google Shape;25;p5"/>
          <p:cNvSpPr txBox="1">
            <a:spLocks noGrp="1"/>
          </p:cNvSpPr>
          <p:nvPr>
            <p:ph type="body" idx="1"/>
          </p:nvPr>
        </p:nvSpPr>
        <p:spPr>
          <a:xfrm>
            <a:off x="655082" y="4895429"/>
            <a:ext cx="8281035" cy="1600199"/>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50"/>
              </a:spcBef>
              <a:spcAft>
                <a:spcPts val="0"/>
              </a:spcAft>
              <a:buClr>
                <a:schemeClr val="dk1"/>
              </a:buClr>
              <a:buSzPts val="2520"/>
              <a:buNone/>
              <a:defRPr sz="2520">
                <a:solidFill>
                  <a:schemeClr val="dk1"/>
                </a:solidFill>
              </a:defRPr>
            </a:lvl1pPr>
            <a:lvl2pPr marL="914400" lvl="1" indent="-228600" algn="l">
              <a:lnSpc>
                <a:spcPct val="90000"/>
              </a:lnSpc>
              <a:spcBef>
                <a:spcPts val="525"/>
              </a:spcBef>
              <a:spcAft>
                <a:spcPts val="0"/>
              </a:spcAft>
              <a:buClr>
                <a:srgbClr val="888888"/>
              </a:buClr>
              <a:buSzPts val="2100"/>
              <a:buNone/>
              <a:defRPr sz="2100">
                <a:solidFill>
                  <a:srgbClr val="888888"/>
                </a:solidFill>
              </a:defRPr>
            </a:lvl2pPr>
            <a:lvl3pPr marL="1371600" lvl="2" indent="-228600" algn="l">
              <a:lnSpc>
                <a:spcPct val="90000"/>
              </a:lnSpc>
              <a:spcBef>
                <a:spcPts val="525"/>
              </a:spcBef>
              <a:spcAft>
                <a:spcPts val="0"/>
              </a:spcAft>
              <a:buClr>
                <a:srgbClr val="888888"/>
              </a:buClr>
              <a:buSzPts val="1890"/>
              <a:buNone/>
              <a:defRPr sz="1890">
                <a:solidFill>
                  <a:srgbClr val="888888"/>
                </a:solidFill>
              </a:defRPr>
            </a:lvl3pPr>
            <a:lvl4pPr marL="1828800" lvl="3" indent="-228600" algn="l">
              <a:lnSpc>
                <a:spcPct val="90000"/>
              </a:lnSpc>
              <a:spcBef>
                <a:spcPts val="525"/>
              </a:spcBef>
              <a:spcAft>
                <a:spcPts val="0"/>
              </a:spcAft>
              <a:buClr>
                <a:srgbClr val="888888"/>
              </a:buClr>
              <a:buSzPts val="1680"/>
              <a:buNone/>
              <a:defRPr sz="1679">
                <a:solidFill>
                  <a:srgbClr val="888888"/>
                </a:solidFill>
              </a:defRPr>
            </a:lvl4pPr>
            <a:lvl5pPr marL="2286000" lvl="4" indent="-228600" algn="l">
              <a:lnSpc>
                <a:spcPct val="90000"/>
              </a:lnSpc>
              <a:spcBef>
                <a:spcPts val="525"/>
              </a:spcBef>
              <a:spcAft>
                <a:spcPts val="0"/>
              </a:spcAft>
              <a:buClr>
                <a:srgbClr val="888888"/>
              </a:buClr>
              <a:buSzPts val="1680"/>
              <a:buNone/>
              <a:defRPr sz="1679">
                <a:solidFill>
                  <a:srgbClr val="888888"/>
                </a:solidFill>
              </a:defRPr>
            </a:lvl5pPr>
            <a:lvl6pPr marL="2743200" lvl="5" indent="-228600" algn="l">
              <a:lnSpc>
                <a:spcPct val="90000"/>
              </a:lnSpc>
              <a:spcBef>
                <a:spcPts val="525"/>
              </a:spcBef>
              <a:spcAft>
                <a:spcPts val="0"/>
              </a:spcAft>
              <a:buClr>
                <a:srgbClr val="888888"/>
              </a:buClr>
              <a:buSzPts val="1680"/>
              <a:buNone/>
              <a:defRPr sz="1679">
                <a:solidFill>
                  <a:srgbClr val="888888"/>
                </a:solidFill>
              </a:defRPr>
            </a:lvl6pPr>
            <a:lvl7pPr marL="3200400" lvl="6" indent="-228600" algn="l">
              <a:lnSpc>
                <a:spcPct val="90000"/>
              </a:lnSpc>
              <a:spcBef>
                <a:spcPts val="525"/>
              </a:spcBef>
              <a:spcAft>
                <a:spcPts val="0"/>
              </a:spcAft>
              <a:buClr>
                <a:srgbClr val="888888"/>
              </a:buClr>
              <a:buSzPts val="1680"/>
              <a:buNone/>
              <a:defRPr sz="1679">
                <a:solidFill>
                  <a:srgbClr val="888888"/>
                </a:solidFill>
              </a:defRPr>
            </a:lvl7pPr>
            <a:lvl8pPr marL="3657600" lvl="7" indent="-228600" algn="l">
              <a:lnSpc>
                <a:spcPct val="90000"/>
              </a:lnSpc>
              <a:spcBef>
                <a:spcPts val="525"/>
              </a:spcBef>
              <a:spcAft>
                <a:spcPts val="0"/>
              </a:spcAft>
              <a:buClr>
                <a:srgbClr val="888888"/>
              </a:buClr>
              <a:buSzPts val="1680"/>
              <a:buNone/>
              <a:defRPr sz="1679">
                <a:solidFill>
                  <a:srgbClr val="888888"/>
                </a:solidFill>
              </a:defRPr>
            </a:lvl8pPr>
            <a:lvl9pPr marL="4114800" lvl="8" indent="-228600" algn="l">
              <a:lnSpc>
                <a:spcPct val="90000"/>
              </a:lnSpc>
              <a:spcBef>
                <a:spcPts val="525"/>
              </a:spcBef>
              <a:spcAft>
                <a:spcPts val="0"/>
              </a:spcAft>
              <a:buClr>
                <a:srgbClr val="888888"/>
              </a:buClr>
              <a:buSzPts val="1680"/>
              <a:buNone/>
              <a:defRPr sz="1679">
                <a:solidFill>
                  <a:srgbClr val="888888"/>
                </a:solidFill>
              </a:defRPr>
            </a:lvl9pPr>
          </a:lstStyle>
          <a:p>
            <a:endParaRPr/>
          </a:p>
        </p:txBody>
      </p:sp>
      <p:sp>
        <p:nvSpPr>
          <p:cNvPr id="26" name="Google Shape;26;p5"/>
          <p:cNvSpPr txBox="1">
            <a:spLocks noGrp="1"/>
          </p:cNvSpPr>
          <p:nvPr>
            <p:ph type="dt" idx="10"/>
          </p:nvPr>
        </p:nvSpPr>
        <p:spPr>
          <a:xfrm>
            <a:off x="660083" y="6780108"/>
            <a:ext cx="2160270" cy="389467"/>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7" name="Google Shape;27;p5"/>
          <p:cNvSpPr txBox="1">
            <a:spLocks noGrp="1"/>
          </p:cNvSpPr>
          <p:nvPr>
            <p:ph type="ftr" idx="11"/>
          </p:nvPr>
        </p:nvSpPr>
        <p:spPr>
          <a:xfrm>
            <a:off x="3180398" y="6780108"/>
            <a:ext cx="3240405" cy="389467"/>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8" name="Google Shape;28;p5"/>
          <p:cNvSpPr txBox="1">
            <a:spLocks noGrp="1"/>
          </p:cNvSpPr>
          <p:nvPr>
            <p:ph type="sldNum" idx="12"/>
          </p:nvPr>
        </p:nvSpPr>
        <p:spPr>
          <a:xfrm>
            <a:off x="6780848" y="6780108"/>
            <a:ext cx="2160270" cy="389467"/>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29"/>
        <p:cNvGrpSpPr/>
        <p:nvPr/>
      </p:nvGrpSpPr>
      <p:grpSpPr>
        <a:xfrm>
          <a:off x="0" y="0"/>
          <a:ext cx="0" cy="0"/>
          <a:chOff x="0" y="0"/>
          <a:chExt cx="0" cy="0"/>
        </a:xfrm>
      </p:grpSpPr>
      <p:sp>
        <p:nvSpPr>
          <p:cNvPr id="30" name="Google Shape;30;p6"/>
          <p:cNvSpPr txBox="1">
            <a:spLocks noGrp="1"/>
          </p:cNvSpPr>
          <p:nvPr>
            <p:ph type="title"/>
          </p:nvPr>
        </p:nvSpPr>
        <p:spPr>
          <a:xfrm>
            <a:off x="660083" y="389468"/>
            <a:ext cx="8281035" cy="1413934"/>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1" name="Google Shape;31;p6"/>
          <p:cNvSpPr txBox="1">
            <a:spLocks noGrp="1"/>
          </p:cNvSpPr>
          <p:nvPr>
            <p:ph type="body" idx="1"/>
          </p:nvPr>
        </p:nvSpPr>
        <p:spPr>
          <a:xfrm>
            <a:off x="660083" y="1947333"/>
            <a:ext cx="4080510" cy="4641427"/>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50"/>
              </a:spcBef>
              <a:spcAft>
                <a:spcPts val="0"/>
              </a:spcAft>
              <a:buClr>
                <a:schemeClr val="dk1"/>
              </a:buClr>
              <a:buSzPts val="1800"/>
              <a:buChar char="•"/>
              <a:defRPr/>
            </a:lvl1pPr>
            <a:lvl2pPr marL="914400" lvl="1" indent="-342900" algn="l">
              <a:lnSpc>
                <a:spcPct val="90000"/>
              </a:lnSpc>
              <a:spcBef>
                <a:spcPts val="525"/>
              </a:spcBef>
              <a:spcAft>
                <a:spcPts val="0"/>
              </a:spcAft>
              <a:buClr>
                <a:schemeClr val="dk1"/>
              </a:buClr>
              <a:buSzPts val="1800"/>
              <a:buChar char="•"/>
              <a:defRPr/>
            </a:lvl2pPr>
            <a:lvl3pPr marL="1371600" lvl="2" indent="-342900" algn="l">
              <a:lnSpc>
                <a:spcPct val="90000"/>
              </a:lnSpc>
              <a:spcBef>
                <a:spcPts val="525"/>
              </a:spcBef>
              <a:spcAft>
                <a:spcPts val="0"/>
              </a:spcAft>
              <a:buClr>
                <a:schemeClr val="dk1"/>
              </a:buClr>
              <a:buSzPts val="1800"/>
              <a:buChar char="•"/>
              <a:defRPr/>
            </a:lvl3pPr>
            <a:lvl4pPr marL="1828800" lvl="3" indent="-342900" algn="l">
              <a:lnSpc>
                <a:spcPct val="90000"/>
              </a:lnSpc>
              <a:spcBef>
                <a:spcPts val="525"/>
              </a:spcBef>
              <a:spcAft>
                <a:spcPts val="0"/>
              </a:spcAft>
              <a:buClr>
                <a:schemeClr val="dk1"/>
              </a:buClr>
              <a:buSzPts val="1800"/>
              <a:buChar char="•"/>
              <a:defRPr/>
            </a:lvl4pPr>
            <a:lvl5pPr marL="2286000" lvl="4" indent="-342900" algn="l">
              <a:lnSpc>
                <a:spcPct val="90000"/>
              </a:lnSpc>
              <a:spcBef>
                <a:spcPts val="525"/>
              </a:spcBef>
              <a:spcAft>
                <a:spcPts val="0"/>
              </a:spcAft>
              <a:buClr>
                <a:schemeClr val="dk1"/>
              </a:buClr>
              <a:buSzPts val="1800"/>
              <a:buChar char="•"/>
              <a:defRPr/>
            </a:lvl5pPr>
            <a:lvl6pPr marL="2743200" lvl="5" indent="-342900" algn="l">
              <a:lnSpc>
                <a:spcPct val="90000"/>
              </a:lnSpc>
              <a:spcBef>
                <a:spcPts val="525"/>
              </a:spcBef>
              <a:spcAft>
                <a:spcPts val="0"/>
              </a:spcAft>
              <a:buClr>
                <a:schemeClr val="dk1"/>
              </a:buClr>
              <a:buSzPts val="1800"/>
              <a:buChar char="•"/>
              <a:defRPr/>
            </a:lvl6pPr>
            <a:lvl7pPr marL="3200400" lvl="6" indent="-342900" algn="l">
              <a:lnSpc>
                <a:spcPct val="90000"/>
              </a:lnSpc>
              <a:spcBef>
                <a:spcPts val="525"/>
              </a:spcBef>
              <a:spcAft>
                <a:spcPts val="0"/>
              </a:spcAft>
              <a:buClr>
                <a:schemeClr val="dk1"/>
              </a:buClr>
              <a:buSzPts val="1800"/>
              <a:buChar char="•"/>
              <a:defRPr/>
            </a:lvl7pPr>
            <a:lvl8pPr marL="3657600" lvl="7" indent="-342900" algn="l">
              <a:lnSpc>
                <a:spcPct val="90000"/>
              </a:lnSpc>
              <a:spcBef>
                <a:spcPts val="525"/>
              </a:spcBef>
              <a:spcAft>
                <a:spcPts val="0"/>
              </a:spcAft>
              <a:buClr>
                <a:schemeClr val="dk1"/>
              </a:buClr>
              <a:buSzPts val="1800"/>
              <a:buChar char="•"/>
              <a:defRPr/>
            </a:lvl8pPr>
            <a:lvl9pPr marL="4114800" lvl="8" indent="-342900" algn="l">
              <a:lnSpc>
                <a:spcPct val="90000"/>
              </a:lnSpc>
              <a:spcBef>
                <a:spcPts val="525"/>
              </a:spcBef>
              <a:spcAft>
                <a:spcPts val="0"/>
              </a:spcAft>
              <a:buClr>
                <a:schemeClr val="dk1"/>
              </a:buClr>
              <a:buSzPts val="1800"/>
              <a:buChar char="•"/>
              <a:defRPr/>
            </a:lvl9pPr>
          </a:lstStyle>
          <a:p>
            <a:endParaRPr/>
          </a:p>
        </p:txBody>
      </p:sp>
      <p:sp>
        <p:nvSpPr>
          <p:cNvPr id="32" name="Google Shape;32;p6"/>
          <p:cNvSpPr txBox="1">
            <a:spLocks noGrp="1"/>
          </p:cNvSpPr>
          <p:nvPr>
            <p:ph type="body" idx="2"/>
          </p:nvPr>
        </p:nvSpPr>
        <p:spPr>
          <a:xfrm>
            <a:off x="4860608" y="1947333"/>
            <a:ext cx="4080510" cy="4641427"/>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50"/>
              </a:spcBef>
              <a:spcAft>
                <a:spcPts val="0"/>
              </a:spcAft>
              <a:buClr>
                <a:schemeClr val="dk1"/>
              </a:buClr>
              <a:buSzPts val="1800"/>
              <a:buChar char="•"/>
              <a:defRPr/>
            </a:lvl1pPr>
            <a:lvl2pPr marL="914400" lvl="1" indent="-342900" algn="l">
              <a:lnSpc>
                <a:spcPct val="90000"/>
              </a:lnSpc>
              <a:spcBef>
                <a:spcPts val="525"/>
              </a:spcBef>
              <a:spcAft>
                <a:spcPts val="0"/>
              </a:spcAft>
              <a:buClr>
                <a:schemeClr val="dk1"/>
              </a:buClr>
              <a:buSzPts val="1800"/>
              <a:buChar char="•"/>
              <a:defRPr/>
            </a:lvl2pPr>
            <a:lvl3pPr marL="1371600" lvl="2" indent="-342900" algn="l">
              <a:lnSpc>
                <a:spcPct val="90000"/>
              </a:lnSpc>
              <a:spcBef>
                <a:spcPts val="525"/>
              </a:spcBef>
              <a:spcAft>
                <a:spcPts val="0"/>
              </a:spcAft>
              <a:buClr>
                <a:schemeClr val="dk1"/>
              </a:buClr>
              <a:buSzPts val="1800"/>
              <a:buChar char="•"/>
              <a:defRPr/>
            </a:lvl3pPr>
            <a:lvl4pPr marL="1828800" lvl="3" indent="-342900" algn="l">
              <a:lnSpc>
                <a:spcPct val="90000"/>
              </a:lnSpc>
              <a:spcBef>
                <a:spcPts val="525"/>
              </a:spcBef>
              <a:spcAft>
                <a:spcPts val="0"/>
              </a:spcAft>
              <a:buClr>
                <a:schemeClr val="dk1"/>
              </a:buClr>
              <a:buSzPts val="1800"/>
              <a:buChar char="•"/>
              <a:defRPr/>
            </a:lvl4pPr>
            <a:lvl5pPr marL="2286000" lvl="4" indent="-342900" algn="l">
              <a:lnSpc>
                <a:spcPct val="90000"/>
              </a:lnSpc>
              <a:spcBef>
                <a:spcPts val="525"/>
              </a:spcBef>
              <a:spcAft>
                <a:spcPts val="0"/>
              </a:spcAft>
              <a:buClr>
                <a:schemeClr val="dk1"/>
              </a:buClr>
              <a:buSzPts val="1800"/>
              <a:buChar char="•"/>
              <a:defRPr/>
            </a:lvl5pPr>
            <a:lvl6pPr marL="2743200" lvl="5" indent="-342900" algn="l">
              <a:lnSpc>
                <a:spcPct val="90000"/>
              </a:lnSpc>
              <a:spcBef>
                <a:spcPts val="525"/>
              </a:spcBef>
              <a:spcAft>
                <a:spcPts val="0"/>
              </a:spcAft>
              <a:buClr>
                <a:schemeClr val="dk1"/>
              </a:buClr>
              <a:buSzPts val="1800"/>
              <a:buChar char="•"/>
              <a:defRPr/>
            </a:lvl6pPr>
            <a:lvl7pPr marL="3200400" lvl="6" indent="-342900" algn="l">
              <a:lnSpc>
                <a:spcPct val="90000"/>
              </a:lnSpc>
              <a:spcBef>
                <a:spcPts val="525"/>
              </a:spcBef>
              <a:spcAft>
                <a:spcPts val="0"/>
              </a:spcAft>
              <a:buClr>
                <a:schemeClr val="dk1"/>
              </a:buClr>
              <a:buSzPts val="1800"/>
              <a:buChar char="•"/>
              <a:defRPr/>
            </a:lvl7pPr>
            <a:lvl8pPr marL="3657600" lvl="7" indent="-342900" algn="l">
              <a:lnSpc>
                <a:spcPct val="90000"/>
              </a:lnSpc>
              <a:spcBef>
                <a:spcPts val="525"/>
              </a:spcBef>
              <a:spcAft>
                <a:spcPts val="0"/>
              </a:spcAft>
              <a:buClr>
                <a:schemeClr val="dk1"/>
              </a:buClr>
              <a:buSzPts val="1800"/>
              <a:buChar char="•"/>
              <a:defRPr/>
            </a:lvl8pPr>
            <a:lvl9pPr marL="4114800" lvl="8" indent="-342900" algn="l">
              <a:lnSpc>
                <a:spcPct val="90000"/>
              </a:lnSpc>
              <a:spcBef>
                <a:spcPts val="525"/>
              </a:spcBef>
              <a:spcAft>
                <a:spcPts val="0"/>
              </a:spcAft>
              <a:buClr>
                <a:schemeClr val="dk1"/>
              </a:buClr>
              <a:buSzPts val="1800"/>
              <a:buChar char="•"/>
              <a:defRPr/>
            </a:lvl9pPr>
          </a:lstStyle>
          <a:p>
            <a:endParaRPr/>
          </a:p>
        </p:txBody>
      </p:sp>
      <p:sp>
        <p:nvSpPr>
          <p:cNvPr id="33" name="Google Shape;33;p6"/>
          <p:cNvSpPr txBox="1">
            <a:spLocks noGrp="1"/>
          </p:cNvSpPr>
          <p:nvPr>
            <p:ph type="dt" idx="10"/>
          </p:nvPr>
        </p:nvSpPr>
        <p:spPr>
          <a:xfrm>
            <a:off x="660083" y="6780108"/>
            <a:ext cx="2160270" cy="389467"/>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4" name="Google Shape;34;p6"/>
          <p:cNvSpPr txBox="1">
            <a:spLocks noGrp="1"/>
          </p:cNvSpPr>
          <p:nvPr>
            <p:ph type="ftr" idx="11"/>
          </p:nvPr>
        </p:nvSpPr>
        <p:spPr>
          <a:xfrm>
            <a:off x="3180398" y="6780108"/>
            <a:ext cx="3240405" cy="389467"/>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5" name="Google Shape;35;p6"/>
          <p:cNvSpPr txBox="1">
            <a:spLocks noGrp="1"/>
          </p:cNvSpPr>
          <p:nvPr>
            <p:ph type="sldNum" idx="12"/>
          </p:nvPr>
        </p:nvSpPr>
        <p:spPr>
          <a:xfrm>
            <a:off x="6780848" y="6780108"/>
            <a:ext cx="2160270" cy="389467"/>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36"/>
        <p:cNvGrpSpPr/>
        <p:nvPr/>
      </p:nvGrpSpPr>
      <p:grpSpPr>
        <a:xfrm>
          <a:off x="0" y="0"/>
          <a:ext cx="0" cy="0"/>
          <a:chOff x="0" y="0"/>
          <a:chExt cx="0" cy="0"/>
        </a:xfrm>
      </p:grpSpPr>
      <p:sp>
        <p:nvSpPr>
          <p:cNvPr id="37" name="Google Shape;37;p7"/>
          <p:cNvSpPr txBox="1">
            <a:spLocks noGrp="1"/>
          </p:cNvSpPr>
          <p:nvPr>
            <p:ph type="title"/>
          </p:nvPr>
        </p:nvSpPr>
        <p:spPr>
          <a:xfrm>
            <a:off x="661333" y="389468"/>
            <a:ext cx="8281035" cy="1413934"/>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8" name="Google Shape;38;p7"/>
          <p:cNvSpPr txBox="1">
            <a:spLocks noGrp="1"/>
          </p:cNvSpPr>
          <p:nvPr>
            <p:ph type="body" idx="1"/>
          </p:nvPr>
        </p:nvSpPr>
        <p:spPr>
          <a:xfrm>
            <a:off x="661334" y="1793241"/>
            <a:ext cx="4061757" cy="878839"/>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50"/>
              </a:spcBef>
              <a:spcAft>
                <a:spcPts val="0"/>
              </a:spcAft>
              <a:buClr>
                <a:schemeClr val="dk1"/>
              </a:buClr>
              <a:buSzPts val="2520"/>
              <a:buNone/>
              <a:defRPr sz="2520" b="1"/>
            </a:lvl1pPr>
            <a:lvl2pPr marL="914400" lvl="1" indent="-228600" algn="l">
              <a:lnSpc>
                <a:spcPct val="90000"/>
              </a:lnSpc>
              <a:spcBef>
                <a:spcPts val="525"/>
              </a:spcBef>
              <a:spcAft>
                <a:spcPts val="0"/>
              </a:spcAft>
              <a:buClr>
                <a:schemeClr val="dk1"/>
              </a:buClr>
              <a:buSzPts val="2100"/>
              <a:buNone/>
              <a:defRPr sz="2100" b="1"/>
            </a:lvl2pPr>
            <a:lvl3pPr marL="1371600" lvl="2" indent="-228600" algn="l">
              <a:lnSpc>
                <a:spcPct val="90000"/>
              </a:lnSpc>
              <a:spcBef>
                <a:spcPts val="525"/>
              </a:spcBef>
              <a:spcAft>
                <a:spcPts val="0"/>
              </a:spcAft>
              <a:buClr>
                <a:schemeClr val="dk1"/>
              </a:buClr>
              <a:buSzPts val="1890"/>
              <a:buNone/>
              <a:defRPr sz="1890" b="1"/>
            </a:lvl3pPr>
            <a:lvl4pPr marL="1828800" lvl="3" indent="-228600" algn="l">
              <a:lnSpc>
                <a:spcPct val="90000"/>
              </a:lnSpc>
              <a:spcBef>
                <a:spcPts val="525"/>
              </a:spcBef>
              <a:spcAft>
                <a:spcPts val="0"/>
              </a:spcAft>
              <a:buClr>
                <a:schemeClr val="dk1"/>
              </a:buClr>
              <a:buSzPts val="1680"/>
              <a:buNone/>
              <a:defRPr sz="1679" b="1"/>
            </a:lvl4pPr>
            <a:lvl5pPr marL="2286000" lvl="4" indent="-228600" algn="l">
              <a:lnSpc>
                <a:spcPct val="90000"/>
              </a:lnSpc>
              <a:spcBef>
                <a:spcPts val="525"/>
              </a:spcBef>
              <a:spcAft>
                <a:spcPts val="0"/>
              </a:spcAft>
              <a:buClr>
                <a:schemeClr val="dk1"/>
              </a:buClr>
              <a:buSzPts val="1680"/>
              <a:buNone/>
              <a:defRPr sz="1679" b="1"/>
            </a:lvl5pPr>
            <a:lvl6pPr marL="2743200" lvl="5" indent="-228600" algn="l">
              <a:lnSpc>
                <a:spcPct val="90000"/>
              </a:lnSpc>
              <a:spcBef>
                <a:spcPts val="525"/>
              </a:spcBef>
              <a:spcAft>
                <a:spcPts val="0"/>
              </a:spcAft>
              <a:buClr>
                <a:schemeClr val="dk1"/>
              </a:buClr>
              <a:buSzPts val="1680"/>
              <a:buNone/>
              <a:defRPr sz="1679" b="1"/>
            </a:lvl6pPr>
            <a:lvl7pPr marL="3200400" lvl="6" indent="-228600" algn="l">
              <a:lnSpc>
                <a:spcPct val="90000"/>
              </a:lnSpc>
              <a:spcBef>
                <a:spcPts val="525"/>
              </a:spcBef>
              <a:spcAft>
                <a:spcPts val="0"/>
              </a:spcAft>
              <a:buClr>
                <a:schemeClr val="dk1"/>
              </a:buClr>
              <a:buSzPts val="1680"/>
              <a:buNone/>
              <a:defRPr sz="1679" b="1"/>
            </a:lvl7pPr>
            <a:lvl8pPr marL="3657600" lvl="7" indent="-228600" algn="l">
              <a:lnSpc>
                <a:spcPct val="90000"/>
              </a:lnSpc>
              <a:spcBef>
                <a:spcPts val="525"/>
              </a:spcBef>
              <a:spcAft>
                <a:spcPts val="0"/>
              </a:spcAft>
              <a:buClr>
                <a:schemeClr val="dk1"/>
              </a:buClr>
              <a:buSzPts val="1680"/>
              <a:buNone/>
              <a:defRPr sz="1679" b="1"/>
            </a:lvl8pPr>
            <a:lvl9pPr marL="4114800" lvl="8" indent="-228600" algn="l">
              <a:lnSpc>
                <a:spcPct val="90000"/>
              </a:lnSpc>
              <a:spcBef>
                <a:spcPts val="525"/>
              </a:spcBef>
              <a:spcAft>
                <a:spcPts val="0"/>
              </a:spcAft>
              <a:buClr>
                <a:schemeClr val="dk1"/>
              </a:buClr>
              <a:buSzPts val="1680"/>
              <a:buNone/>
              <a:defRPr sz="1679" b="1"/>
            </a:lvl9pPr>
          </a:lstStyle>
          <a:p>
            <a:endParaRPr/>
          </a:p>
        </p:txBody>
      </p:sp>
      <p:sp>
        <p:nvSpPr>
          <p:cNvPr id="39" name="Google Shape;39;p7"/>
          <p:cNvSpPr txBox="1">
            <a:spLocks noGrp="1"/>
          </p:cNvSpPr>
          <p:nvPr>
            <p:ph type="body" idx="2"/>
          </p:nvPr>
        </p:nvSpPr>
        <p:spPr>
          <a:xfrm>
            <a:off x="661334" y="2672080"/>
            <a:ext cx="4061757" cy="3930227"/>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50"/>
              </a:spcBef>
              <a:spcAft>
                <a:spcPts val="0"/>
              </a:spcAft>
              <a:buClr>
                <a:schemeClr val="dk1"/>
              </a:buClr>
              <a:buSzPts val="1800"/>
              <a:buChar char="•"/>
              <a:defRPr/>
            </a:lvl1pPr>
            <a:lvl2pPr marL="914400" lvl="1" indent="-342900" algn="l">
              <a:lnSpc>
                <a:spcPct val="90000"/>
              </a:lnSpc>
              <a:spcBef>
                <a:spcPts val="525"/>
              </a:spcBef>
              <a:spcAft>
                <a:spcPts val="0"/>
              </a:spcAft>
              <a:buClr>
                <a:schemeClr val="dk1"/>
              </a:buClr>
              <a:buSzPts val="1800"/>
              <a:buChar char="•"/>
              <a:defRPr/>
            </a:lvl2pPr>
            <a:lvl3pPr marL="1371600" lvl="2" indent="-342900" algn="l">
              <a:lnSpc>
                <a:spcPct val="90000"/>
              </a:lnSpc>
              <a:spcBef>
                <a:spcPts val="525"/>
              </a:spcBef>
              <a:spcAft>
                <a:spcPts val="0"/>
              </a:spcAft>
              <a:buClr>
                <a:schemeClr val="dk1"/>
              </a:buClr>
              <a:buSzPts val="1800"/>
              <a:buChar char="•"/>
              <a:defRPr/>
            </a:lvl3pPr>
            <a:lvl4pPr marL="1828800" lvl="3" indent="-342900" algn="l">
              <a:lnSpc>
                <a:spcPct val="90000"/>
              </a:lnSpc>
              <a:spcBef>
                <a:spcPts val="525"/>
              </a:spcBef>
              <a:spcAft>
                <a:spcPts val="0"/>
              </a:spcAft>
              <a:buClr>
                <a:schemeClr val="dk1"/>
              </a:buClr>
              <a:buSzPts val="1800"/>
              <a:buChar char="•"/>
              <a:defRPr/>
            </a:lvl4pPr>
            <a:lvl5pPr marL="2286000" lvl="4" indent="-342900" algn="l">
              <a:lnSpc>
                <a:spcPct val="90000"/>
              </a:lnSpc>
              <a:spcBef>
                <a:spcPts val="525"/>
              </a:spcBef>
              <a:spcAft>
                <a:spcPts val="0"/>
              </a:spcAft>
              <a:buClr>
                <a:schemeClr val="dk1"/>
              </a:buClr>
              <a:buSzPts val="1800"/>
              <a:buChar char="•"/>
              <a:defRPr/>
            </a:lvl5pPr>
            <a:lvl6pPr marL="2743200" lvl="5" indent="-342900" algn="l">
              <a:lnSpc>
                <a:spcPct val="90000"/>
              </a:lnSpc>
              <a:spcBef>
                <a:spcPts val="525"/>
              </a:spcBef>
              <a:spcAft>
                <a:spcPts val="0"/>
              </a:spcAft>
              <a:buClr>
                <a:schemeClr val="dk1"/>
              </a:buClr>
              <a:buSzPts val="1800"/>
              <a:buChar char="•"/>
              <a:defRPr/>
            </a:lvl6pPr>
            <a:lvl7pPr marL="3200400" lvl="6" indent="-342900" algn="l">
              <a:lnSpc>
                <a:spcPct val="90000"/>
              </a:lnSpc>
              <a:spcBef>
                <a:spcPts val="525"/>
              </a:spcBef>
              <a:spcAft>
                <a:spcPts val="0"/>
              </a:spcAft>
              <a:buClr>
                <a:schemeClr val="dk1"/>
              </a:buClr>
              <a:buSzPts val="1800"/>
              <a:buChar char="•"/>
              <a:defRPr/>
            </a:lvl7pPr>
            <a:lvl8pPr marL="3657600" lvl="7" indent="-342900" algn="l">
              <a:lnSpc>
                <a:spcPct val="90000"/>
              </a:lnSpc>
              <a:spcBef>
                <a:spcPts val="525"/>
              </a:spcBef>
              <a:spcAft>
                <a:spcPts val="0"/>
              </a:spcAft>
              <a:buClr>
                <a:schemeClr val="dk1"/>
              </a:buClr>
              <a:buSzPts val="1800"/>
              <a:buChar char="•"/>
              <a:defRPr/>
            </a:lvl8pPr>
            <a:lvl9pPr marL="4114800" lvl="8" indent="-342900" algn="l">
              <a:lnSpc>
                <a:spcPct val="90000"/>
              </a:lnSpc>
              <a:spcBef>
                <a:spcPts val="525"/>
              </a:spcBef>
              <a:spcAft>
                <a:spcPts val="0"/>
              </a:spcAft>
              <a:buClr>
                <a:schemeClr val="dk1"/>
              </a:buClr>
              <a:buSzPts val="1800"/>
              <a:buChar char="•"/>
              <a:defRPr/>
            </a:lvl9pPr>
          </a:lstStyle>
          <a:p>
            <a:endParaRPr/>
          </a:p>
        </p:txBody>
      </p:sp>
      <p:sp>
        <p:nvSpPr>
          <p:cNvPr id="40" name="Google Shape;40;p7"/>
          <p:cNvSpPr txBox="1">
            <a:spLocks noGrp="1"/>
          </p:cNvSpPr>
          <p:nvPr>
            <p:ph type="body" idx="3"/>
          </p:nvPr>
        </p:nvSpPr>
        <p:spPr>
          <a:xfrm>
            <a:off x="4860608" y="1793241"/>
            <a:ext cx="4081761" cy="878839"/>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50"/>
              </a:spcBef>
              <a:spcAft>
                <a:spcPts val="0"/>
              </a:spcAft>
              <a:buClr>
                <a:schemeClr val="dk1"/>
              </a:buClr>
              <a:buSzPts val="2520"/>
              <a:buNone/>
              <a:defRPr sz="2520" b="1"/>
            </a:lvl1pPr>
            <a:lvl2pPr marL="914400" lvl="1" indent="-228600" algn="l">
              <a:lnSpc>
                <a:spcPct val="90000"/>
              </a:lnSpc>
              <a:spcBef>
                <a:spcPts val="525"/>
              </a:spcBef>
              <a:spcAft>
                <a:spcPts val="0"/>
              </a:spcAft>
              <a:buClr>
                <a:schemeClr val="dk1"/>
              </a:buClr>
              <a:buSzPts val="2100"/>
              <a:buNone/>
              <a:defRPr sz="2100" b="1"/>
            </a:lvl2pPr>
            <a:lvl3pPr marL="1371600" lvl="2" indent="-228600" algn="l">
              <a:lnSpc>
                <a:spcPct val="90000"/>
              </a:lnSpc>
              <a:spcBef>
                <a:spcPts val="525"/>
              </a:spcBef>
              <a:spcAft>
                <a:spcPts val="0"/>
              </a:spcAft>
              <a:buClr>
                <a:schemeClr val="dk1"/>
              </a:buClr>
              <a:buSzPts val="1890"/>
              <a:buNone/>
              <a:defRPr sz="1890" b="1"/>
            </a:lvl3pPr>
            <a:lvl4pPr marL="1828800" lvl="3" indent="-228600" algn="l">
              <a:lnSpc>
                <a:spcPct val="90000"/>
              </a:lnSpc>
              <a:spcBef>
                <a:spcPts val="525"/>
              </a:spcBef>
              <a:spcAft>
                <a:spcPts val="0"/>
              </a:spcAft>
              <a:buClr>
                <a:schemeClr val="dk1"/>
              </a:buClr>
              <a:buSzPts val="1680"/>
              <a:buNone/>
              <a:defRPr sz="1679" b="1"/>
            </a:lvl4pPr>
            <a:lvl5pPr marL="2286000" lvl="4" indent="-228600" algn="l">
              <a:lnSpc>
                <a:spcPct val="90000"/>
              </a:lnSpc>
              <a:spcBef>
                <a:spcPts val="525"/>
              </a:spcBef>
              <a:spcAft>
                <a:spcPts val="0"/>
              </a:spcAft>
              <a:buClr>
                <a:schemeClr val="dk1"/>
              </a:buClr>
              <a:buSzPts val="1680"/>
              <a:buNone/>
              <a:defRPr sz="1679" b="1"/>
            </a:lvl5pPr>
            <a:lvl6pPr marL="2743200" lvl="5" indent="-228600" algn="l">
              <a:lnSpc>
                <a:spcPct val="90000"/>
              </a:lnSpc>
              <a:spcBef>
                <a:spcPts val="525"/>
              </a:spcBef>
              <a:spcAft>
                <a:spcPts val="0"/>
              </a:spcAft>
              <a:buClr>
                <a:schemeClr val="dk1"/>
              </a:buClr>
              <a:buSzPts val="1680"/>
              <a:buNone/>
              <a:defRPr sz="1679" b="1"/>
            </a:lvl6pPr>
            <a:lvl7pPr marL="3200400" lvl="6" indent="-228600" algn="l">
              <a:lnSpc>
                <a:spcPct val="90000"/>
              </a:lnSpc>
              <a:spcBef>
                <a:spcPts val="525"/>
              </a:spcBef>
              <a:spcAft>
                <a:spcPts val="0"/>
              </a:spcAft>
              <a:buClr>
                <a:schemeClr val="dk1"/>
              </a:buClr>
              <a:buSzPts val="1680"/>
              <a:buNone/>
              <a:defRPr sz="1679" b="1"/>
            </a:lvl7pPr>
            <a:lvl8pPr marL="3657600" lvl="7" indent="-228600" algn="l">
              <a:lnSpc>
                <a:spcPct val="90000"/>
              </a:lnSpc>
              <a:spcBef>
                <a:spcPts val="525"/>
              </a:spcBef>
              <a:spcAft>
                <a:spcPts val="0"/>
              </a:spcAft>
              <a:buClr>
                <a:schemeClr val="dk1"/>
              </a:buClr>
              <a:buSzPts val="1680"/>
              <a:buNone/>
              <a:defRPr sz="1679" b="1"/>
            </a:lvl8pPr>
            <a:lvl9pPr marL="4114800" lvl="8" indent="-228600" algn="l">
              <a:lnSpc>
                <a:spcPct val="90000"/>
              </a:lnSpc>
              <a:spcBef>
                <a:spcPts val="525"/>
              </a:spcBef>
              <a:spcAft>
                <a:spcPts val="0"/>
              </a:spcAft>
              <a:buClr>
                <a:schemeClr val="dk1"/>
              </a:buClr>
              <a:buSzPts val="1680"/>
              <a:buNone/>
              <a:defRPr sz="1679" b="1"/>
            </a:lvl9pPr>
          </a:lstStyle>
          <a:p>
            <a:endParaRPr/>
          </a:p>
        </p:txBody>
      </p:sp>
      <p:sp>
        <p:nvSpPr>
          <p:cNvPr id="41" name="Google Shape;41;p7"/>
          <p:cNvSpPr txBox="1">
            <a:spLocks noGrp="1"/>
          </p:cNvSpPr>
          <p:nvPr>
            <p:ph type="body" idx="4"/>
          </p:nvPr>
        </p:nvSpPr>
        <p:spPr>
          <a:xfrm>
            <a:off x="4860608" y="2672080"/>
            <a:ext cx="4081761" cy="3930227"/>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50"/>
              </a:spcBef>
              <a:spcAft>
                <a:spcPts val="0"/>
              </a:spcAft>
              <a:buClr>
                <a:schemeClr val="dk1"/>
              </a:buClr>
              <a:buSzPts val="1800"/>
              <a:buChar char="•"/>
              <a:defRPr/>
            </a:lvl1pPr>
            <a:lvl2pPr marL="914400" lvl="1" indent="-342900" algn="l">
              <a:lnSpc>
                <a:spcPct val="90000"/>
              </a:lnSpc>
              <a:spcBef>
                <a:spcPts val="525"/>
              </a:spcBef>
              <a:spcAft>
                <a:spcPts val="0"/>
              </a:spcAft>
              <a:buClr>
                <a:schemeClr val="dk1"/>
              </a:buClr>
              <a:buSzPts val="1800"/>
              <a:buChar char="•"/>
              <a:defRPr/>
            </a:lvl2pPr>
            <a:lvl3pPr marL="1371600" lvl="2" indent="-342900" algn="l">
              <a:lnSpc>
                <a:spcPct val="90000"/>
              </a:lnSpc>
              <a:spcBef>
                <a:spcPts val="525"/>
              </a:spcBef>
              <a:spcAft>
                <a:spcPts val="0"/>
              </a:spcAft>
              <a:buClr>
                <a:schemeClr val="dk1"/>
              </a:buClr>
              <a:buSzPts val="1800"/>
              <a:buChar char="•"/>
              <a:defRPr/>
            </a:lvl3pPr>
            <a:lvl4pPr marL="1828800" lvl="3" indent="-342900" algn="l">
              <a:lnSpc>
                <a:spcPct val="90000"/>
              </a:lnSpc>
              <a:spcBef>
                <a:spcPts val="525"/>
              </a:spcBef>
              <a:spcAft>
                <a:spcPts val="0"/>
              </a:spcAft>
              <a:buClr>
                <a:schemeClr val="dk1"/>
              </a:buClr>
              <a:buSzPts val="1800"/>
              <a:buChar char="•"/>
              <a:defRPr/>
            </a:lvl4pPr>
            <a:lvl5pPr marL="2286000" lvl="4" indent="-342900" algn="l">
              <a:lnSpc>
                <a:spcPct val="90000"/>
              </a:lnSpc>
              <a:spcBef>
                <a:spcPts val="525"/>
              </a:spcBef>
              <a:spcAft>
                <a:spcPts val="0"/>
              </a:spcAft>
              <a:buClr>
                <a:schemeClr val="dk1"/>
              </a:buClr>
              <a:buSzPts val="1800"/>
              <a:buChar char="•"/>
              <a:defRPr/>
            </a:lvl5pPr>
            <a:lvl6pPr marL="2743200" lvl="5" indent="-342900" algn="l">
              <a:lnSpc>
                <a:spcPct val="90000"/>
              </a:lnSpc>
              <a:spcBef>
                <a:spcPts val="525"/>
              </a:spcBef>
              <a:spcAft>
                <a:spcPts val="0"/>
              </a:spcAft>
              <a:buClr>
                <a:schemeClr val="dk1"/>
              </a:buClr>
              <a:buSzPts val="1800"/>
              <a:buChar char="•"/>
              <a:defRPr/>
            </a:lvl6pPr>
            <a:lvl7pPr marL="3200400" lvl="6" indent="-342900" algn="l">
              <a:lnSpc>
                <a:spcPct val="90000"/>
              </a:lnSpc>
              <a:spcBef>
                <a:spcPts val="525"/>
              </a:spcBef>
              <a:spcAft>
                <a:spcPts val="0"/>
              </a:spcAft>
              <a:buClr>
                <a:schemeClr val="dk1"/>
              </a:buClr>
              <a:buSzPts val="1800"/>
              <a:buChar char="•"/>
              <a:defRPr/>
            </a:lvl7pPr>
            <a:lvl8pPr marL="3657600" lvl="7" indent="-342900" algn="l">
              <a:lnSpc>
                <a:spcPct val="90000"/>
              </a:lnSpc>
              <a:spcBef>
                <a:spcPts val="525"/>
              </a:spcBef>
              <a:spcAft>
                <a:spcPts val="0"/>
              </a:spcAft>
              <a:buClr>
                <a:schemeClr val="dk1"/>
              </a:buClr>
              <a:buSzPts val="1800"/>
              <a:buChar char="•"/>
              <a:defRPr/>
            </a:lvl8pPr>
            <a:lvl9pPr marL="4114800" lvl="8" indent="-342900" algn="l">
              <a:lnSpc>
                <a:spcPct val="90000"/>
              </a:lnSpc>
              <a:spcBef>
                <a:spcPts val="525"/>
              </a:spcBef>
              <a:spcAft>
                <a:spcPts val="0"/>
              </a:spcAft>
              <a:buClr>
                <a:schemeClr val="dk1"/>
              </a:buClr>
              <a:buSzPts val="1800"/>
              <a:buChar char="•"/>
              <a:defRPr/>
            </a:lvl9pPr>
          </a:lstStyle>
          <a:p>
            <a:endParaRPr/>
          </a:p>
        </p:txBody>
      </p:sp>
      <p:sp>
        <p:nvSpPr>
          <p:cNvPr id="42" name="Google Shape;42;p7"/>
          <p:cNvSpPr txBox="1">
            <a:spLocks noGrp="1"/>
          </p:cNvSpPr>
          <p:nvPr>
            <p:ph type="dt" idx="10"/>
          </p:nvPr>
        </p:nvSpPr>
        <p:spPr>
          <a:xfrm>
            <a:off x="660083" y="6780108"/>
            <a:ext cx="2160270" cy="389467"/>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3" name="Google Shape;43;p7"/>
          <p:cNvSpPr txBox="1">
            <a:spLocks noGrp="1"/>
          </p:cNvSpPr>
          <p:nvPr>
            <p:ph type="ftr" idx="11"/>
          </p:nvPr>
        </p:nvSpPr>
        <p:spPr>
          <a:xfrm>
            <a:off x="3180398" y="6780108"/>
            <a:ext cx="3240405" cy="389467"/>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4" name="Google Shape;44;p7"/>
          <p:cNvSpPr txBox="1">
            <a:spLocks noGrp="1"/>
          </p:cNvSpPr>
          <p:nvPr>
            <p:ph type="sldNum" idx="12"/>
          </p:nvPr>
        </p:nvSpPr>
        <p:spPr>
          <a:xfrm>
            <a:off x="6780848" y="6780108"/>
            <a:ext cx="2160270" cy="389467"/>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5"/>
        <p:cNvGrpSpPr/>
        <p:nvPr/>
      </p:nvGrpSpPr>
      <p:grpSpPr>
        <a:xfrm>
          <a:off x="0" y="0"/>
          <a:ext cx="0" cy="0"/>
          <a:chOff x="0" y="0"/>
          <a:chExt cx="0" cy="0"/>
        </a:xfrm>
      </p:grpSpPr>
      <p:sp>
        <p:nvSpPr>
          <p:cNvPr id="46" name="Google Shape;46;p8"/>
          <p:cNvSpPr txBox="1">
            <a:spLocks noGrp="1"/>
          </p:cNvSpPr>
          <p:nvPr>
            <p:ph type="title"/>
          </p:nvPr>
        </p:nvSpPr>
        <p:spPr>
          <a:xfrm>
            <a:off x="660083" y="389468"/>
            <a:ext cx="8281035" cy="1413934"/>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7" name="Google Shape;47;p8"/>
          <p:cNvSpPr txBox="1">
            <a:spLocks noGrp="1"/>
          </p:cNvSpPr>
          <p:nvPr>
            <p:ph type="dt" idx="10"/>
          </p:nvPr>
        </p:nvSpPr>
        <p:spPr>
          <a:xfrm>
            <a:off x="660083" y="6780108"/>
            <a:ext cx="2160270" cy="389467"/>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8" name="Google Shape;48;p8"/>
          <p:cNvSpPr txBox="1">
            <a:spLocks noGrp="1"/>
          </p:cNvSpPr>
          <p:nvPr>
            <p:ph type="ftr" idx="11"/>
          </p:nvPr>
        </p:nvSpPr>
        <p:spPr>
          <a:xfrm>
            <a:off x="3180398" y="6780108"/>
            <a:ext cx="3240405" cy="389467"/>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9" name="Google Shape;49;p8"/>
          <p:cNvSpPr txBox="1">
            <a:spLocks noGrp="1"/>
          </p:cNvSpPr>
          <p:nvPr>
            <p:ph type="sldNum" idx="12"/>
          </p:nvPr>
        </p:nvSpPr>
        <p:spPr>
          <a:xfrm>
            <a:off x="6780848" y="6780108"/>
            <a:ext cx="2160270" cy="389467"/>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0"/>
        <p:cNvGrpSpPr/>
        <p:nvPr/>
      </p:nvGrpSpPr>
      <p:grpSpPr>
        <a:xfrm>
          <a:off x="0" y="0"/>
          <a:ext cx="0" cy="0"/>
          <a:chOff x="0" y="0"/>
          <a:chExt cx="0" cy="0"/>
        </a:xfrm>
      </p:grpSpPr>
      <p:sp>
        <p:nvSpPr>
          <p:cNvPr id="51" name="Google Shape;51;p9"/>
          <p:cNvSpPr txBox="1">
            <a:spLocks noGrp="1"/>
          </p:cNvSpPr>
          <p:nvPr>
            <p:ph type="dt" idx="10"/>
          </p:nvPr>
        </p:nvSpPr>
        <p:spPr>
          <a:xfrm>
            <a:off x="660083" y="6780108"/>
            <a:ext cx="2160270" cy="389467"/>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2" name="Google Shape;52;p9"/>
          <p:cNvSpPr txBox="1">
            <a:spLocks noGrp="1"/>
          </p:cNvSpPr>
          <p:nvPr>
            <p:ph type="ftr" idx="11"/>
          </p:nvPr>
        </p:nvSpPr>
        <p:spPr>
          <a:xfrm>
            <a:off x="3180398" y="6780108"/>
            <a:ext cx="3240405" cy="389467"/>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3" name="Google Shape;53;p9"/>
          <p:cNvSpPr txBox="1">
            <a:spLocks noGrp="1"/>
          </p:cNvSpPr>
          <p:nvPr>
            <p:ph type="sldNum" idx="12"/>
          </p:nvPr>
        </p:nvSpPr>
        <p:spPr>
          <a:xfrm>
            <a:off x="6780848" y="6780108"/>
            <a:ext cx="2160270" cy="389467"/>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4"/>
        <p:cNvGrpSpPr/>
        <p:nvPr/>
      </p:nvGrpSpPr>
      <p:grpSpPr>
        <a:xfrm>
          <a:off x="0" y="0"/>
          <a:ext cx="0" cy="0"/>
          <a:chOff x="0" y="0"/>
          <a:chExt cx="0" cy="0"/>
        </a:xfrm>
      </p:grpSpPr>
      <p:sp>
        <p:nvSpPr>
          <p:cNvPr id="55" name="Google Shape;55;p10"/>
          <p:cNvSpPr txBox="1">
            <a:spLocks noGrp="1"/>
          </p:cNvSpPr>
          <p:nvPr>
            <p:ph type="title"/>
          </p:nvPr>
        </p:nvSpPr>
        <p:spPr>
          <a:xfrm>
            <a:off x="661333" y="487680"/>
            <a:ext cx="3096637" cy="170688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360"/>
              <a:buFont typeface="Arial"/>
              <a:buNone/>
              <a:defRPr sz="3359"/>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6" name="Google Shape;56;p10"/>
          <p:cNvSpPr txBox="1">
            <a:spLocks noGrp="1"/>
          </p:cNvSpPr>
          <p:nvPr>
            <p:ph type="body" idx="1"/>
          </p:nvPr>
        </p:nvSpPr>
        <p:spPr>
          <a:xfrm>
            <a:off x="4081760" y="1053255"/>
            <a:ext cx="4860608" cy="5198533"/>
          </a:xfrm>
          <a:prstGeom prst="rect">
            <a:avLst/>
          </a:prstGeom>
          <a:noFill/>
          <a:ln>
            <a:noFill/>
          </a:ln>
        </p:spPr>
        <p:txBody>
          <a:bodyPr spcFirstLastPara="1" wrap="square" lIns="91425" tIns="45700" rIns="91425" bIns="45700" anchor="t" anchorCtr="0">
            <a:normAutofit/>
          </a:bodyPr>
          <a:lstStyle>
            <a:lvl1pPr marL="457200" lvl="0" indent="-441960" algn="l">
              <a:lnSpc>
                <a:spcPct val="90000"/>
              </a:lnSpc>
              <a:spcBef>
                <a:spcPts val="1050"/>
              </a:spcBef>
              <a:spcAft>
                <a:spcPts val="0"/>
              </a:spcAft>
              <a:buClr>
                <a:schemeClr val="dk1"/>
              </a:buClr>
              <a:buSzPts val="3360"/>
              <a:buChar char="•"/>
              <a:defRPr sz="3359"/>
            </a:lvl1pPr>
            <a:lvl2pPr marL="914400" lvl="1" indent="-415290" algn="l">
              <a:lnSpc>
                <a:spcPct val="90000"/>
              </a:lnSpc>
              <a:spcBef>
                <a:spcPts val="525"/>
              </a:spcBef>
              <a:spcAft>
                <a:spcPts val="0"/>
              </a:spcAft>
              <a:buClr>
                <a:schemeClr val="dk1"/>
              </a:buClr>
              <a:buSzPts val="2940"/>
              <a:buChar char="•"/>
              <a:defRPr sz="2940"/>
            </a:lvl2pPr>
            <a:lvl3pPr marL="1371600" lvl="2" indent="-388619" algn="l">
              <a:lnSpc>
                <a:spcPct val="90000"/>
              </a:lnSpc>
              <a:spcBef>
                <a:spcPts val="525"/>
              </a:spcBef>
              <a:spcAft>
                <a:spcPts val="0"/>
              </a:spcAft>
              <a:buClr>
                <a:schemeClr val="dk1"/>
              </a:buClr>
              <a:buSzPts val="2520"/>
              <a:buChar char="•"/>
              <a:defRPr sz="2520"/>
            </a:lvl3pPr>
            <a:lvl4pPr marL="1828800" lvl="3" indent="-361950" algn="l">
              <a:lnSpc>
                <a:spcPct val="90000"/>
              </a:lnSpc>
              <a:spcBef>
                <a:spcPts val="525"/>
              </a:spcBef>
              <a:spcAft>
                <a:spcPts val="0"/>
              </a:spcAft>
              <a:buClr>
                <a:schemeClr val="dk1"/>
              </a:buClr>
              <a:buSzPts val="2100"/>
              <a:buChar char="•"/>
              <a:defRPr sz="2100"/>
            </a:lvl4pPr>
            <a:lvl5pPr marL="2286000" lvl="4" indent="-361950" algn="l">
              <a:lnSpc>
                <a:spcPct val="90000"/>
              </a:lnSpc>
              <a:spcBef>
                <a:spcPts val="525"/>
              </a:spcBef>
              <a:spcAft>
                <a:spcPts val="0"/>
              </a:spcAft>
              <a:buClr>
                <a:schemeClr val="dk1"/>
              </a:buClr>
              <a:buSzPts val="2100"/>
              <a:buChar char="•"/>
              <a:defRPr sz="2100"/>
            </a:lvl5pPr>
            <a:lvl6pPr marL="2743200" lvl="5" indent="-361950" algn="l">
              <a:lnSpc>
                <a:spcPct val="90000"/>
              </a:lnSpc>
              <a:spcBef>
                <a:spcPts val="525"/>
              </a:spcBef>
              <a:spcAft>
                <a:spcPts val="0"/>
              </a:spcAft>
              <a:buClr>
                <a:schemeClr val="dk1"/>
              </a:buClr>
              <a:buSzPts val="2100"/>
              <a:buChar char="•"/>
              <a:defRPr sz="2100"/>
            </a:lvl6pPr>
            <a:lvl7pPr marL="3200400" lvl="6" indent="-361950" algn="l">
              <a:lnSpc>
                <a:spcPct val="90000"/>
              </a:lnSpc>
              <a:spcBef>
                <a:spcPts val="525"/>
              </a:spcBef>
              <a:spcAft>
                <a:spcPts val="0"/>
              </a:spcAft>
              <a:buClr>
                <a:schemeClr val="dk1"/>
              </a:buClr>
              <a:buSzPts val="2100"/>
              <a:buChar char="•"/>
              <a:defRPr sz="2100"/>
            </a:lvl7pPr>
            <a:lvl8pPr marL="3657600" lvl="7" indent="-361950" algn="l">
              <a:lnSpc>
                <a:spcPct val="90000"/>
              </a:lnSpc>
              <a:spcBef>
                <a:spcPts val="525"/>
              </a:spcBef>
              <a:spcAft>
                <a:spcPts val="0"/>
              </a:spcAft>
              <a:buClr>
                <a:schemeClr val="dk1"/>
              </a:buClr>
              <a:buSzPts val="2100"/>
              <a:buChar char="•"/>
              <a:defRPr sz="2100"/>
            </a:lvl8pPr>
            <a:lvl9pPr marL="4114800" lvl="8" indent="-361950" algn="l">
              <a:lnSpc>
                <a:spcPct val="90000"/>
              </a:lnSpc>
              <a:spcBef>
                <a:spcPts val="525"/>
              </a:spcBef>
              <a:spcAft>
                <a:spcPts val="0"/>
              </a:spcAft>
              <a:buClr>
                <a:schemeClr val="dk1"/>
              </a:buClr>
              <a:buSzPts val="2100"/>
              <a:buChar char="•"/>
              <a:defRPr sz="2100"/>
            </a:lvl9pPr>
          </a:lstStyle>
          <a:p>
            <a:endParaRPr/>
          </a:p>
        </p:txBody>
      </p:sp>
      <p:sp>
        <p:nvSpPr>
          <p:cNvPr id="57" name="Google Shape;57;p10"/>
          <p:cNvSpPr txBox="1">
            <a:spLocks noGrp="1"/>
          </p:cNvSpPr>
          <p:nvPr>
            <p:ph type="body" idx="2"/>
          </p:nvPr>
        </p:nvSpPr>
        <p:spPr>
          <a:xfrm>
            <a:off x="661333" y="2194560"/>
            <a:ext cx="3096637" cy="4065694"/>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50"/>
              </a:spcBef>
              <a:spcAft>
                <a:spcPts val="0"/>
              </a:spcAft>
              <a:buClr>
                <a:schemeClr val="dk1"/>
              </a:buClr>
              <a:buSzPts val="1680"/>
              <a:buNone/>
              <a:defRPr sz="1679"/>
            </a:lvl1pPr>
            <a:lvl2pPr marL="914400" lvl="1" indent="-228600" algn="l">
              <a:lnSpc>
                <a:spcPct val="90000"/>
              </a:lnSpc>
              <a:spcBef>
                <a:spcPts val="525"/>
              </a:spcBef>
              <a:spcAft>
                <a:spcPts val="0"/>
              </a:spcAft>
              <a:buClr>
                <a:schemeClr val="dk1"/>
              </a:buClr>
              <a:buSzPts val="1470"/>
              <a:buNone/>
              <a:defRPr sz="1470"/>
            </a:lvl2pPr>
            <a:lvl3pPr marL="1371600" lvl="2" indent="-228600" algn="l">
              <a:lnSpc>
                <a:spcPct val="90000"/>
              </a:lnSpc>
              <a:spcBef>
                <a:spcPts val="525"/>
              </a:spcBef>
              <a:spcAft>
                <a:spcPts val="0"/>
              </a:spcAft>
              <a:buClr>
                <a:schemeClr val="dk1"/>
              </a:buClr>
              <a:buSzPts val="1260"/>
              <a:buNone/>
              <a:defRPr sz="1260"/>
            </a:lvl3pPr>
            <a:lvl4pPr marL="1828800" lvl="3" indent="-228600" algn="l">
              <a:lnSpc>
                <a:spcPct val="90000"/>
              </a:lnSpc>
              <a:spcBef>
                <a:spcPts val="525"/>
              </a:spcBef>
              <a:spcAft>
                <a:spcPts val="0"/>
              </a:spcAft>
              <a:buClr>
                <a:schemeClr val="dk1"/>
              </a:buClr>
              <a:buSzPts val="1050"/>
              <a:buNone/>
              <a:defRPr sz="1050"/>
            </a:lvl4pPr>
            <a:lvl5pPr marL="2286000" lvl="4" indent="-228600" algn="l">
              <a:lnSpc>
                <a:spcPct val="90000"/>
              </a:lnSpc>
              <a:spcBef>
                <a:spcPts val="525"/>
              </a:spcBef>
              <a:spcAft>
                <a:spcPts val="0"/>
              </a:spcAft>
              <a:buClr>
                <a:schemeClr val="dk1"/>
              </a:buClr>
              <a:buSzPts val="1050"/>
              <a:buNone/>
              <a:defRPr sz="1050"/>
            </a:lvl5pPr>
            <a:lvl6pPr marL="2743200" lvl="5" indent="-228600" algn="l">
              <a:lnSpc>
                <a:spcPct val="90000"/>
              </a:lnSpc>
              <a:spcBef>
                <a:spcPts val="525"/>
              </a:spcBef>
              <a:spcAft>
                <a:spcPts val="0"/>
              </a:spcAft>
              <a:buClr>
                <a:schemeClr val="dk1"/>
              </a:buClr>
              <a:buSzPts val="1050"/>
              <a:buNone/>
              <a:defRPr sz="1050"/>
            </a:lvl6pPr>
            <a:lvl7pPr marL="3200400" lvl="6" indent="-228600" algn="l">
              <a:lnSpc>
                <a:spcPct val="90000"/>
              </a:lnSpc>
              <a:spcBef>
                <a:spcPts val="525"/>
              </a:spcBef>
              <a:spcAft>
                <a:spcPts val="0"/>
              </a:spcAft>
              <a:buClr>
                <a:schemeClr val="dk1"/>
              </a:buClr>
              <a:buSzPts val="1050"/>
              <a:buNone/>
              <a:defRPr sz="1050"/>
            </a:lvl7pPr>
            <a:lvl8pPr marL="3657600" lvl="7" indent="-228600" algn="l">
              <a:lnSpc>
                <a:spcPct val="90000"/>
              </a:lnSpc>
              <a:spcBef>
                <a:spcPts val="525"/>
              </a:spcBef>
              <a:spcAft>
                <a:spcPts val="0"/>
              </a:spcAft>
              <a:buClr>
                <a:schemeClr val="dk1"/>
              </a:buClr>
              <a:buSzPts val="1050"/>
              <a:buNone/>
              <a:defRPr sz="1050"/>
            </a:lvl8pPr>
            <a:lvl9pPr marL="4114800" lvl="8" indent="-228600" algn="l">
              <a:lnSpc>
                <a:spcPct val="90000"/>
              </a:lnSpc>
              <a:spcBef>
                <a:spcPts val="525"/>
              </a:spcBef>
              <a:spcAft>
                <a:spcPts val="0"/>
              </a:spcAft>
              <a:buClr>
                <a:schemeClr val="dk1"/>
              </a:buClr>
              <a:buSzPts val="1050"/>
              <a:buNone/>
              <a:defRPr sz="1050"/>
            </a:lvl9pPr>
          </a:lstStyle>
          <a:p>
            <a:endParaRPr/>
          </a:p>
        </p:txBody>
      </p:sp>
      <p:sp>
        <p:nvSpPr>
          <p:cNvPr id="58" name="Google Shape;58;p10"/>
          <p:cNvSpPr txBox="1">
            <a:spLocks noGrp="1"/>
          </p:cNvSpPr>
          <p:nvPr>
            <p:ph type="dt" idx="10"/>
          </p:nvPr>
        </p:nvSpPr>
        <p:spPr>
          <a:xfrm>
            <a:off x="660083" y="6780108"/>
            <a:ext cx="2160270" cy="389467"/>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9" name="Google Shape;59;p10"/>
          <p:cNvSpPr txBox="1">
            <a:spLocks noGrp="1"/>
          </p:cNvSpPr>
          <p:nvPr>
            <p:ph type="ftr" idx="11"/>
          </p:nvPr>
        </p:nvSpPr>
        <p:spPr>
          <a:xfrm>
            <a:off x="3180398" y="6780108"/>
            <a:ext cx="3240405" cy="389467"/>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0" name="Google Shape;60;p10"/>
          <p:cNvSpPr txBox="1">
            <a:spLocks noGrp="1"/>
          </p:cNvSpPr>
          <p:nvPr>
            <p:ph type="sldNum" idx="12"/>
          </p:nvPr>
        </p:nvSpPr>
        <p:spPr>
          <a:xfrm>
            <a:off x="6780848" y="6780108"/>
            <a:ext cx="2160270" cy="389467"/>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1"/>
        <p:cNvGrpSpPr/>
        <p:nvPr/>
      </p:nvGrpSpPr>
      <p:grpSpPr>
        <a:xfrm>
          <a:off x="0" y="0"/>
          <a:ext cx="0" cy="0"/>
          <a:chOff x="0" y="0"/>
          <a:chExt cx="0" cy="0"/>
        </a:xfrm>
      </p:grpSpPr>
      <p:sp>
        <p:nvSpPr>
          <p:cNvPr id="62" name="Google Shape;62;p11"/>
          <p:cNvSpPr txBox="1">
            <a:spLocks noGrp="1"/>
          </p:cNvSpPr>
          <p:nvPr>
            <p:ph type="title"/>
          </p:nvPr>
        </p:nvSpPr>
        <p:spPr>
          <a:xfrm>
            <a:off x="661333" y="487680"/>
            <a:ext cx="3096637" cy="170688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360"/>
              <a:buFont typeface="Arial"/>
              <a:buNone/>
              <a:defRPr sz="3359"/>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3" name="Google Shape;63;p11"/>
          <p:cNvSpPr>
            <a:spLocks noGrp="1"/>
          </p:cNvSpPr>
          <p:nvPr>
            <p:ph type="pic" idx="2"/>
          </p:nvPr>
        </p:nvSpPr>
        <p:spPr>
          <a:xfrm>
            <a:off x="4081760" y="1053255"/>
            <a:ext cx="4860608" cy="5198533"/>
          </a:xfrm>
          <a:prstGeom prst="rect">
            <a:avLst/>
          </a:prstGeom>
          <a:noFill/>
          <a:ln>
            <a:noFill/>
          </a:ln>
        </p:spPr>
        <p:txBody>
          <a:bodyPr spcFirstLastPara="1" wrap="square" lIns="91425" tIns="45700" rIns="91425" bIns="45700" anchor="t" anchorCtr="0">
            <a:normAutofit/>
          </a:bodyPr>
          <a:lstStyle>
            <a:lvl1pPr marR="0" lvl="0" algn="l" rtl="0">
              <a:lnSpc>
                <a:spcPct val="90000"/>
              </a:lnSpc>
              <a:spcBef>
                <a:spcPts val="1050"/>
              </a:spcBef>
              <a:spcAft>
                <a:spcPts val="0"/>
              </a:spcAft>
              <a:buClr>
                <a:schemeClr val="dk1"/>
              </a:buClr>
              <a:buSzPts val="3360"/>
              <a:buFont typeface="Arial"/>
              <a:buNone/>
              <a:defRPr sz="3359" b="0" i="0" u="none" strike="noStrike" cap="none">
                <a:solidFill>
                  <a:schemeClr val="dk1"/>
                </a:solidFill>
                <a:latin typeface="Arial"/>
                <a:ea typeface="Arial"/>
                <a:cs typeface="Arial"/>
                <a:sym typeface="Arial"/>
              </a:defRPr>
            </a:lvl1pPr>
            <a:lvl2pPr marR="0" lvl="1" algn="l" rtl="0">
              <a:lnSpc>
                <a:spcPct val="90000"/>
              </a:lnSpc>
              <a:spcBef>
                <a:spcPts val="525"/>
              </a:spcBef>
              <a:spcAft>
                <a:spcPts val="0"/>
              </a:spcAft>
              <a:buClr>
                <a:schemeClr val="dk1"/>
              </a:buClr>
              <a:buSzPts val="2940"/>
              <a:buFont typeface="Arial"/>
              <a:buNone/>
              <a:defRPr sz="2940" b="0" i="0" u="none" strike="noStrike" cap="none">
                <a:solidFill>
                  <a:schemeClr val="dk1"/>
                </a:solidFill>
                <a:latin typeface="Arial"/>
                <a:ea typeface="Arial"/>
                <a:cs typeface="Arial"/>
                <a:sym typeface="Arial"/>
              </a:defRPr>
            </a:lvl2pPr>
            <a:lvl3pPr marR="0" lvl="2" algn="l" rtl="0">
              <a:lnSpc>
                <a:spcPct val="90000"/>
              </a:lnSpc>
              <a:spcBef>
                <a:spcPts val="525"/>
              </a:spcBef>
              <a:spcAft>
                <a:spcPts val="0"/>
              </a:spcAft>
              <a:buClr>
                <a:schemeClr val="dk1"/>
              </a:buClr>
              <a:buSzPts val="2520"/>
              <a:buFont typeface="Arial"/>
              <a:buNone/>
              <a:defRPr sz="2520" b="0" i="0" u="none" strike="noStrike" cap="none">
                <a:solidFill>
                  <a:schemeClr val="dk1"/>
                </a:solidFill>
                <a:latin typeface="Arial"/>
                <a:ea typeface="Arial"/>
                <a:cs typeface="Arial"/>
                <a:sym typeface="Arial"/>
              </a:defRPr>
            </a:lvl3pPr>
            <a:lvl4pPr marR="0" lvl="3" algn="l" rtl="0">
              <a:lnSpc>
                <a:spcPct val="90000"/>
              </a:lnSpc>
              <a:spcBef>
                <a:spcPts val="525"/>
              </a:spcBef>
              <a:spcAft>
                <a:spcPts val="0"/>
              </a:spcAft>
              <a:buClr>
                <a:schemeClr val="dk1"/>
              </a:buClr>
              <a:buSzPts val="2100"/>
              <a:buFont typeface="Arial"/>
              <a:buNone/>
              <a:defRPr sz="2100" b="0" i="0" u="none" strike="noStrike" cap="none">
                <a:solidFill>
                  <a:schemeClr val="dk1"/>
                </a:solidFill>
                <a:latin typeface="Arial"/>
                <a:ea typeface="Arial"/>
                <a:cs typeface="Arial"/>
                <a:sym typeface="Arial"/>
              </a:defRPr>
            </a:lvl4pPr>
            <a:lvl5pPr marR="0" lvl="4" algn="l" rtl="0">
              <a:lnSpc>
                <a:spcPct val="90000"/>
              </a:lnSpc>
              <a:spcBef>
                <a:spcPts val="525"/>
              </a:spcBef>
              <a:spcAft>
                <a:spcPts val="0"/>
              </a:spcAft>
              <a:buClr>
                <a:schemeClr val="dk1"/>
              </a:buClr>
              <a:buSzPts val="2100"/>
              <a:buFont typeface="Arial"/>
              <a:buNone/>
              <a:defRPr sz="2100" b="0" i="0" u="none" strike="noStrike" cap="none">
                <a:solidFill>
                  <a:schemeClr val="dk1"/>
                </a:solidFill>
                <a:latin typeface="Arial"/>
                <a:ea typeface="Arial"/>
                <a:cs typeface="Arial"/>
                <a:sym typeface="Arial"/>
              </a:defRPr>
            </a:lvl5pPr>
            <a:lvl6pPr marR="0" lvl="5" algn="l" rtl="0">
              <a:lnSpc>
                <a:spcPct val="90000"/>
              </a:lnSpc>
              <a:spcBef>
                <a:spcPts val="525"/>
              </a:spcBef>
              <a:spcAft>
                <a:spcPts val="0"/>
              </a:spcAft>
              <a:buClr>
                <a:schemeClr val="dk1"/>
              </a:buClr>
              <a:buSzPts val="2100"/>
              <a:buFont typeface="Arial"/>
              <a:buNone/>
              <a:defRPr sz="2100" b="0" i="0" u="none" strike="noStrike" cap="none">
                <a:solidFill>
                  <a:schemeClr val="dk1"/>
                </a:solidFill>
                <a:latin typeface="Arial"/>
                <a:ea typeface="Arial"/>
                <a:cs typeface="Arial"/>
                <a:sym typeface="Arial"/>
              </a:defRPr>
            </a:lvl6pPr>
            <a:lvl7pPr marR="0" lvl="6" algn="l" rtl="0">
              <a:lnSpc>
                <a:spcPct val="90000"/>
              </a:lnSpc>
              <a:spcBef>
                <a:spcPts val="525"/>
              </a:spcBef>
              <a:spcAft>
                <a:spcPts val="0"/>
              </a:spcAft>
              <a:buClr>
                <a:schemeClr val="dk1"/>
              </a:buClr>
              <a:buSzPts val="2100"/>
              <a:buFont typeface="Arial"/>
              <a:buNone/>
              <a:defRPr sz="2100" b="0" i="0" u="none" strike="noStrike" cap="none">
                <a:solidFill>
                  <a:schemeClr val="dk1"/>
                </a:solidFill>
                <a:latin typeface="Arial"/>
                <a:ea typeface="Arial"/>
                <a:cs typeface="Arial"/>
                <a:sym typeface="Arial"/>
              </a:defRPr>
            </a:lvl7pPr>
            <a:lvl8pPr marR="0" lvl="7" algn="l" rtl="0">
              <a:lnSpc>
                <a:spcPct val="90000"/>
              </a:lnSpc>
              <a:spcBef>
                <a:spcPts val="525"/>
              </a:spcBef>
              <a:spcAft>
                <a:spcPts val="0"/>
              </a:spcAft>
              <a:buClr>
                <a:schemeClr val="dk1"/>
              </a:buClr>
              <a:buSzPts val="2100"/>
              <a:buFont typeface="Arial"/>
              <a:buNone/>
              <a:defRPr sz="2100" b="0" i="0" u="none" strike="noStrike" cap="none">
                <a:solidFill>
                  <a:schemeClr val="dk1"/>
                </a:solidFill>
                <a:latin typeface="Arial"/>
                <a:ea typeface="Arial"/>
                <a:cs typeface="Arial"/>
                <a:sym typeface="Arial"/>
              </a:defRPr>
            </a:lvl8pPr>
            <a:lvl9pPr marR="0" lvl="8" algn="l" rtl="0">
              <a:lnSpc>
                <a:spcPct val="90000"/>
              </a:lnSpc>
              <a:spcBef>
                <a:spcPts val="525"/>
              </a:spcBef>
              <a:spcAft>
                <a:spcPts val="0"/>
              </a:spcAft>
              <a:buClr>
                <a:schemeClr val="dk1"/>
              </a:buClr>
              <a:buSzPts val="2100"/>
              <a:buFont typeface="Arial"/>
              <a:buNone/>
              <a:defRPr sz="2100" b="0" i="0" u="none" strike="noStrike" cap="none">
                <a:solidFill>
                  <a:schemeClr val="dk1"/>
                </a:solidFill>
                <a:latin typeface="Arial"/>
                <a:ea typeface="Arial"/>
                <a:cs typeface="Arial"/>
                <a:sym typeface="Arial"/>
              </a:defRPr>
            </a:lvl9pPr>
          </a:lstStyle>
          <a:p>
            <a:endParaRPr/>
          </a:p>
        </p:txBody>
      </p:sp>
      <p:sp>
        <p:nvSpPr>
          <p:cNvPr id="64" name="Google Shape;64;p11"/>
          <p:cNvSpPr txBox="1">
            <a:spLocks noGrp="1"/>
          </p:cNvSpPr>
          <p:nvPr>
            <p:ph type="body" idx="1"/>
          </p:nvPr>
        </p:nvSpPr>
        <p:spPr>
          <a:xfrm>
            <a:off x="661333" y="2194560"/>
            <a:ext cx="3096637" cy="4065694"/>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50"/>
              </a:spcBef>
              <a:spcAft>
                <a:spcPts val="0"/>
              </a:spcAft>
              <a:buClr>
                <a:schemeClr val="dk1"/>
              </a:buClr>
              <a:buSzPts val="1680"/>
              <a:buNone/>
              <a:defRPr sz="1679"/>
            </a:lvl1pPr>
            <a:lvl2pPr marL="914400" lvl="1" indent="-228600" algn="l">
              <a:lnSpc>
                <a:spcPct val="90000"/>
              </a:lnSpc>
              <a:spcBef>
                <a:spcPts val="525"/>
              </a:spcBef>
              <a:spcAft>
                <a:spcPts val="0"/>
              </a:spcAft>
              <a:buClr>
                <a:schemeClr val="dk1"/>
              </a:buClr>
              <a:buSzPts val="1470"/>
              <a:buNone/>
              <a:defRPr sz="1470"/>
            </a:lvl2pPr>
            <a:lvl3pPr marL="1371600" lvl="2" indent="-228600" algn="l">
              <a:lnSpc>
                <a:spcPct val="90000"/>
              </a:lnSpc>
              <a:spcBef>
                <a:spcPts val="525"/>
              </a:spcBef>
              <a:spcAft>
                <a:spcPts val="0"/>
              </a:spcAft>
              <a:buClr>
                <a:schemeClr val="dk1"/>
              </a:buClr>
              <a:buSzPts val="1260"/>
              <a:buNone/>
              <a:defRPr sz="1260"/>
            </a:lvl3pPr>
            <a:lvl4pPr marL="1828800" lvl="3" indent="-228600" algn="l">
              <a:lnSpc>
                <a:spcPct val="90000"/>
              </a:lnSpc>
              <a:spcBef>
                <a:spcPts val="525"/>
              </a:spcBef>
              <a:spcAft>
                <a:spcPts val="0"/>
              </a:spcAft>
              <a:buClr>
                <a:schemeClr val="dk1"/>
              </a:buClr>
              <a:buSzPts val="1050"/>
              <a:buNone/>
              <a:defRPr sz="1050"/>
            </a:lvl4pPr>
            <a:lvl5pPr marL="2286000" lvl="4" indent="-228600" algn="l">
              <a:lnSpc>
                <a:spcPct val="90000"/>
              </a:lnSpc>
              <a:spcBef>
                <a:spcPts val="525"/>
              </a:spcBef>
              <a:spcAft>
                <a:spcPts val="0"/>
              </a:spcAft>
              <a:buClr>
                <a:schemeClr val="dk1"/>
              </a:buClr>
              <a:buSzPts val="1050"/>
              <a:buNone/>
              <a:defRPr sz="1050"/>
            </a:lvl5pPr>
            <a:lvl6pPr marL="2743200" lvl="5" indent="-228600" algn="l">
              <a:lnSpc>
                <a:spcPct val="90000"/>
              </a:lnSpc>
              <a:spcBef>
                <a:spcPts val="525"/>
              </a:spcBef>
              <a:spcAft>
                <a:spcPts val="0"/>
              </a:spcAft>
              <a:buClr>
                <a:schemeClr val="dk1"/>
              </a:buClr>
              <a:buSzPts val="1050"/>
              <a:buNone/>
              <a:defRPr sz="1050"/>
            </a:lvl6pPr>
            <a:lvl7pPr marL="3200400" lvl="6" indent="-228600" algn="l">
              <a:lnSpc>
                <a:spcPct val="90000"/>
              </a:lnSpc>
              <a:spcBef>
                <a:spcPts val="525"/>
              </a:spcBef>
              <a:spcAft>
                <a:spcPts val="0"/>
              </a:spcAft>
              <a:buClr>
                <a:schemeClr val="dk1"/>
              </a:buClr>
              <a:buSzPts val="1050"/>
              <a:buNone/>
              <a:defRPr sz="1050"/>
            </a:lvl7pPr>
            <a:lvl8pPr marL="3657600" lvl="7" indent="-228600" algn="l">
              <a:lnSpc>
                <a:spcPct val="90000"/>
              </a:lnSpc>
              <a:spcBef>
                <a:spcPts val="525"/>
              </a:spcBef>
              <a:spcAft>
                <a:spcPts val="0"/>
              </a:spcAft>
              <a:buClr>
                <a:schemeClr val="dk1"/>
              </a:buClr>
              <a:buSzPts val="1050"/>
              <a:buNone/>
              <a:defRPr sz="1050"/>
            </a:lvl8pPr>
            <a:lvl9pPr marL="4114800" lvl="8" indent="-228600" algn="l">
              <a:lnSpc>
                <a:spcPct val="90000"/>
              </a:lnSpc>
              <a:spcBef>
                <a:spcPts val="525"/>
              </a:spcBef>
              <a:spcAft>
                <a:spcPts val="0"/>
              </a:spcAft>
              <a:buClr>
                <a:schemeClr val="dk1"/>
              </a:buClr>
              <a:buSzPts val="1050"/>
              <a:buNone/>
              <a:defRPr sz="1050"/>
            </a:lvl9pPr>
          </a:lstStyle>
          <a:p>
            <a:endParaRPr/>
          </a:p>
        </p:txBody>
      </p:sp>
      <p:sp>
        <p:nvSpPr>
          <p:cNvPr id="65" name="Google Shape;65;p11"/>
          <p:cNvSpPr txBox="1">
            <a:spLocks noGrp="1"/>
          </p:cNvSpPr>
          <p:nvPr>
            <p:ph type="dt" idx="10"/>
          </p:nvPr>
        </p:nvSpPr>
        <p:spPr>
          <a:xfrm>
            <a:off x="660083" y="6780108"/>
            <a:ext cx="2160270" cy="389467"/>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6" name="Google Shape;66;p11"/>
          <p:cNvSpPr txBox="1">
            <a:spLocks noGrp="1"/>
          </p:cNvSpPr>
          <p:nvPr>
            <p:ph type="ftr" idx="11"/>
          </p:nvPr>
        </p:nvSpPr>
        <p:spPr>
          <a:xfrm>
            <a:off x="3180398" y="6780108"/>
            <a:ext cx="3240405" cy="389467"/>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7" name="Google Shape;67;p11"/>
          <p:cNvSpPr txBox="1">
            <a:spLocks noGrp="1"/>
          </p:cNvSpPr>
          <p:nvPr>
            <p:ph type="sldNum" idx="12"/>
          </p:nvPr>
        </p:nvSpPr>
        <p:spPr>
          <a:xfrm>
            <a:off x="6780848" y="6780108"/>
            <a:ext cx="2160270" cy="389467"/>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a:blip r:embed="rId13">
            <a:alphaModFix/>
          </a:blip>
          <a:stretch>
            <a:fillRect/>
          </a:stretch>
        </a:blipFill>
        <a:effectLst/>
      </p:bgPr>
    </p:bg>
    <p:spTree>
      <p:nvGrpSpPr>
        <p:cNvPr id="1" name="Shape 5"/>
        <p:cNvGrpSpPr/>
        <p:nvPr/>
      </p:nvGrpSpPr>
      <p:grpSpPr>
        <a:xfrm>
          <a:off x="0" y="0"/>
          <a:ext cx="0" cy="0"/>
          <a:chOff x="0" y="0"/>
          <a:chExt cx="0" cy="0"/>
        </a:xfrm>
      </p:grpSpPr>
      <p:sp>
        <p:nvSpPr>
          <p:cNvPr id="6" name="Google Shape;6;p2"/>
          <p:cNvSpPr txBox="1">
            <a:spLocks noGrp="1"/>
          </p:cNvSpPr>
          <p:nvPr>
            <p:ph type="title"/>
          </p:nvPr>
        </p:nvSpPr>
        <p:spPr>
          <a:xfrm>
            <a:off x="660083" y="389468"/>
            <a:ext cx="8281035" cy="1413934"/>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620"/>
              <a:buFont typeface="Arial"/>
              <a:buNone/>
              <a:defRPr sz="4620" b="0" i="0" u="none" strike="noStrike" cap="none">
                <a:solidFill>
                  <a:schemeClr val="dk1"/>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7" name="Google Shape;7;p2"/>
          <p:cNvSpPr txBox="1">
            <a:spLocks noGrp="1"/>
          </p:cNvSpPr>
          <p:nvPr>
            <p:ph type="body" idx="1"/>
          </p:nvPr>
        </p:nvSpPr>
        <p:spPr>
          <a:xfrm>
            <a:off x="660083" y="1947333"/>
            <a:ext cx="8281035" cy="4641427"/>
          </a:xfrm>
          <a:prstGeom prst="rect">
            <a:avLst/>
          </a:prstGeom>
          <a:noFill/>
          <a:ln>
            <a:noFill/>
          </a:ln>
        </p:spPr>
        <p:txBody>
          <a:bodyPr spcFirstLastPara="1" wrap="square" lIns="91425" tIns="45700" rIns="91425" bIns="45700" anchor="t" anchorCtr="0">
            <a:normAutofit/>
          </a:bodyPr>
          <a:lstStyle>
            <a:lvl1pPr marL="457200" marR="0" lvl="0" indent="-415290" algn="l" rtl="0">
              <a:lnSpc>
                <a:spcPct val="90000"/>
              </a:lnSpc>
              <a:spcBef>
                <a:spcPts val="1050"/>
              </a:spcBef>
              <a:spcAft>
                <a:spcPts val="0"/>
              </a:spcAft>
              <a:buClr>
                <a:schemeClr val="dk1"/>
              </a:buClr>
              <a:buSzPts val="2940"/>
              <a:buFont typeface="Arial"/>
              <a:buChar char="•"/>
              <a:defRPr sz="2940" b="0" i="0" u="none" strike="noStrike" cap="none">
                <a:solidFill>
                  <a:schemeClr val="dk1"/>
                </a:solidFill>
                <a:latin typeface="Arial"/>
                <a:ea typeface="Arial"/>
                <a:cs typeface="Arial"/>
                <a:sym typeface="Arial"/>
              </a:defRPr>
            </a:lvl1pPr>
            <a:lvl2pPr marL="914400" marR="0" lvl="1" indent="-388619" algn="l" rtl="0">
              <a:lnSpc>
                <a:spcPct val="90000"/>
              </a:lnSpc>
              <a:spcBef>
                <a:spcPts val="525"/>
              </a:spcBef>
              <a:spcAft>
                <a:spcPts val="0"/>
              </a:spcAft>
              <a:buClr>
                <a:schemeClr val="dk1"/>
              </a:buClr>
              <a:buSzPts val="2520"/>
              <a:buFont typeface="Arial"/>
              <a:buChar char="•"/>
              <a:defRPr sz="2520" b="0" i="0" u="none" strike="noStrike" cap="none">
                <a:solidFill>
                  <a:schemeClr val="dk1"/>
                </a:solidFill>
                <a:latin typeface="Arial"/>
                <a:ea typeface="Arial"/>
                <a:cs typeface="Arial"/>
                <a:sym typeface="Arial"/>
              </a:defRPr>
            </a:lvl2pPr>
            <a:lvl3pPr marL="1371600" marR="0" lvl="2" indent="-361950" algn="l" rtl="0">
              <a:lnSpc>
                <a:spcPct val="90000"/>
              </a:lnSpc>
              <a:spcBef>
                <a:spcPts val="525"/>
              </a:spcBef>
              <a:spcAft>
                <a:spcPts val="0"/>
              </a:spcAft>
              <a:buClr>
                <a:schemeClr val="dk1"/>
              </a:buClr>
              <a:buSzPts val="2100"/>
              <a:buFont typeface="Arial"/>
              <a:buChar char="•"/>
              <a:defRPr sz="2100" b="0" i="0" u="none" strike="noStrike" cap="none">
                <a:solidFill>
                  <a:schemeClr val="dk1"/>
                </a:solidFill>
                <a:latin typeface="Arial"/>
                <a:ea typeface="Arial"/>
                <a:cs typeface="Arial"/>
                <a:sym typeface="Arial"/>
              </a:defRPr>
            </a:lvl3pPr>
            <a:lvl4pPr marL="1828800" marR="0" lvl="3" indent="-348614" algn="l" rtl="0">
              <a:lnSpc>
                <a:spcPct val="90000"/>
              </a:lnSpc>
              <a:spcBef>
                <a:spcPts val="525"/>
              </a:spcBef>
              <a:spcAft>
                <a:spcPts val="0"/>
              </a:spcAft>
              <a:buClr>
                <a:schemeClr val="dk1"/>
              </a:buClr>
              <a:buSzPts val="1890"/>
              <a:buFont typeface="Arial"/>
              <a:buChar char="•"/>
              <a:defRPr sz="1890" b="0" i="0" u="none" strike="noStrike" cap="none">
                <a:solidFill>
                  <a:schemeClr val="dk1"/>
                </a:solidFill>
                <a:latin typeface="Arial"/>
                <a:ea typeface="Arial"/>
                <a:cs typeface="Arial"/>
                <a:sym typeface="Arial"/>
              </a:defRPr>
            </a:lvl4pPr>
            <a:lvl5pPr marL="2286000" marR="0" lvl="4" indent="-348614" algn="l" rtl="0">
              <a:lnSpc>
                <a:spcPct val="90000"/>
              </a:lnSpc>
              <a:spcBef>
                <a:spcPts val="525"/>
              </a:spcBef>
              <a:spcAft>
                <a:spcPts val="0"/>
              </a:spcAft>
              <a:buClr>
                <a:schemeClr val="dk1"/>
              </a:buClr>
              <a:buSzPts val="1890"/>
              <a:buFont typeface="Arial"/>
              <a:buChar char="•"/>
              <a:defRPr sz="1890" b="0" i="0" u="none" strike="noStrike" cap="none">
                <a:solidFill>
                  <a:schemeClr val="dk1"/>
                </a:solidFill>
                <a:latin typeface="Arial"/>
                <a:ea typeface="Arial"/>
                <a:cs typeface="Arial"/>
                <a:sym typeface="Arial"/>
              </a:defRPr>
            </a:lvl5pPr>
            <a:lvl6pPr marL="2743200" marR="0" lvl="5" indent="-348614" algn="l" rtl="0">
              <a:lnSpc>
                <a:spcPct val="90000"/>
              </a:lnSpc>
              <a:spcBef>
                <a:spcPts val="525"/>
              </a:spcBef>
              <a:spcAft>
                <a:spcPts val="0"/>
              </a:spcAft>
              <a:buClr>
                <a:schemeClr val="dk1"/>
              </a:buClr>
              <a:buSzPts val="1890"/>
              <a:buFont typeface="Arial"/>
              <a:buChar char="•"/>
              <a:defRPr sz="1890" b="0" i="0" u="none" strike="noStrike" cap="none">
                <a:solidFill>
                  <a:schemeClr val="dk1"/>
                </a:solidFill>
                <a:latin typeface="Arial"/>
                <a:ea typeface="Arial"/>
                <a:cs typeface="Arial"/>
                <a:sym typeface="Arial"/>
              </a:defRPr>
            </a:lvl6pPr>
            <a:lvl7pPr marL="3200400" marR="0" lvl="6" indent="-348614" algn="l" rtl="0">
              <a:lnSpc>
                <a:spcPct val="90000"/>
              </a:lnSpc>
              <a:spcBef>
                <a:spcPts val="525"/>
              </a:spcBef>
              <a:spcAft>
                <a:spcPts val="0"/>
              </a:spcAft>
              <a:buClr>
                <a:schemeClr val="dk1"/>
              </a:buClr>
              <a:buSzPts val="1890"/>
              <a:buFont typeface="Arial"/>
              <a:buChar char="•"/>
              <a:defRPr sz="1890" b="0" i="0" u="none" strike="noStrike" cap="none">
                <a:solidFill>
                  <a:schemeClr val="dk1"/>
                </a:solidFill>
                <a:latin typeface="Arial"/>
                <a:ea typeface="Arial"/>
                <a:cs typeface="Arial"/>
                <a:sym typeface="Arial"/>
              </a:defRPr>
            </a:lvl7pPr>
            <a:lvl8pPr marL="3657600" marR="0" lvl="7" indent="-348615" algn="l" rtl="0">
              <a:lnSpc>
                <a:spcPct val="90000"/>
              </a:lnSpc>
              <a:spcBef>
                <a:spcPts val="525"/>
              </a:spcBef>
              <a:spcAft>
                <a:spcPts val="0"/>
              </a:spcAft>
              <a:buClr>
                <a:schemeClr val="dk1"/>
              </a:buClr>
              <a:buSzPts val="1890"/>
              <a:buFont typeface="Arial"/>
              <a:buChar char="•"/>
              <a:defRPr sz="1890" b="0" i="0" u="none" strike="noStrike" cap="none">
                <a:solidFill>
                  <a:schemeClr val="dk1"/>
                </a:solidFill>
                <a:latin typeface="Arial"/>
                <a:ea typeface="Arial"/>
                <a:cs typeface="Arial"/>
                <a:sym typeface="Arial"/>
              </a:defRPr>
            </a:lvl8pPr>
            <a:lvl9pPr marL="4114800" marR="0" lvl="8" indent="-348615" algn="l" rtl="0">
              <a:lnSpc>
                <a:spcPct val="90000"/>
              </a:lnSpc>
              <a:spcBef>
                <a:spcPts val="525"/>
              </a:spcBef>
              <a:spcAft>
                <a:spcPts val="0"/>
              </a:spcAft>
              <a:buClr>
                <a:schemeClr val="dk1"/>
              </a:buClr>
              <a:buSzPts val="1890"/>
              <a:buFont typeface="Arial"/>
              <a:buChar char="•"/>
              <a:defRPr sz="1890" b="0" i="0" u="none" strike="noStrike" cap="none">
                <a:solidFill>
                  <a:schemeClr val="dk1"/>
                </a:solidFill>
                <a:latin typeface="Arial"/>
                <a:ea typeface="Arial"/>
                <a:cs typeface="Arial"/>
                <a:sym typeface="Arial"/>
              </a:defRPr>
            </a:lvl9pPr>
          </a:lstStyle>
          <a:p>
            <a:endParaRPr/>
          </a:p>
        </p:txBody>
      </p:sp>
      <p:sp>
        <p:nvSpPr>
          <p:cNvPr id="8" name="Google Shape;8;p2"/>
          <p:cNvSpPr txBox="1">
            <a:spLocks noGrp="1"/>
          </p:cNvSpPr>
          <p:nvPr>
            <p:ph type="dt" idx="10"/>
          </p:nvPr>
        </p:nvSpPr>
        <p:spPr>
          <a:xfrm>
            <a:off x="660083" y="6780108"/>
            <a:ext cx="2160270" cy="389467"/>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60" b="0" i="0" u="none" strike="noStrike" cap="none">
                <a:solidFill>
                  <a:srgbClr val="888888"/>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9" name="Google Shape;9;p2"/>
          <p:cNvSpPr txBox="1">
            <a:spLocks noGrp="1"/>
          </p:cNvSpPr>
          <p:nvPr>
            <p:ph type="ftr" idx="11"/>
          </p:nvPr>
        </p:nvSpPr>
        <p:spPr>
          <a:xfrm>
            <a:off x="3180398" y="6780108"/>
            <a:ext cx="3240405" cy="389467"/>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60" b="0" i="0" u="none" strike="noStrike" cap="none">
                <a:solidFill>
                  <a:srgbClr val="888888"/>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0" name="Google Shape;10;p2"/>
          <p:cNvSpPr txBox="1">
            <a:spLocks noGrp="1"/>
          </p:cNvSpPr>
          <p:nvPr>
            <p:ph type="sldNum" idx="12"/>
          </p:nvPr>
        </p:nvSpPr>
        <p:spPr>
          <a:xfrm>
            <a:off x="6780848" y="6780108"/>
            <a:ext cx="2160270" cy="389467"/>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60" b="0" i="0" u="none" strike="noStrike" cap="none">
                <a:solidFill>
                  <a:srgbClr val="888888"/>
                </a:solidFill>
                <a:latin typeface="Arial"/>
                <a:ea typeface="Arial"/>
                <a:cs typeface="Arial"/>
                <a:sym typeface="Arial"/>
              </a:defRPr>
            </a:lvl1pPr>
            <a:lvl2pPr marL="0" marR="0" lvl="1" indent="0" algn="r" rtl="0">
              <a:spcBef>
                <a:spcPts val="0"/>
              </a:spcBef>
              <a:buNone/>
              <a:defRPr sz="1260" b="0" i="0" u="none" strike="noStrike" cap="none">
                <a:solidFill>
                  <a:srgbClr val="888888"/>
                </a:solidFill>
                <a:latin typeface="Arial"/>
                <a:ea typeface="Arial"/>
                <a:cs typeface="Arial"/>
                <a:sym typeface="Arial"/>
              </a:defRPr>
            </a:lvl2pPr>
            <a:lvl3pPr marL="0" marR="0" lvl="2" indent="0" algn="r" rtl="0">
              <a:spcBef>
                <a:spcPts val="0"/>
              </a:spcBef>
              <a:buNone/>
              <a:defRPr sz="1260" b="0" i="0" u="none" strike="noStrike" cap="none">
                <a:solidFill>
                  <a:srgbClr val="888888"/>
                </a:solidFill>
                <a:latin typeface="Arial"/>
                <a:ea typeface="Arial"/>
                <a:cs typeface="Arial"/>
                <a:sym typeface="Arial"/>
              </a:defRPr>
            </a:lvl3pPr>
            <a:lvl4pPr marL="0" marR="0" lvl="3" indent="0" algn="r" rtl="0">
              <a:spcBef>
                <a:spcPts val="0"/>
              </a:spcBef>
              <a:buNone/>
              <a:defRPr sz="1260" b="0" i="0" u="none" strike="noStrike" cap="none">
                <a:solidFill>
                  <a:srgbClr val="888888"/>
                </a:solidFill>
                <a:latin typeface="Arial"/>
                <a:ea typeface="Arial"/>
                <a:cs typeface="Arial"/>
                <a:sym typeface="Arial"/>
              </a:defRPr>
            </a:lvl4pPr>
            <a:lvl5pPr marL="0" marR="0" lvl="4" indent="0" algn="r" rtl="0">
              <a:spcBef>
                <a:spcPts val="0"/>
              </a:spcBef>
              <a:buNone/>
              <a:defRPr sz="1260" b="0" i="0" u="none" strike="noStrike" cap="none">
                <a:solidFill>
                  <a:srgbClr val="888888"/>
                </a:solidFill>
                <a:latin typeface="Arial"/>
                <a:ea typeface="Arial"/>
                <a:cs typeface="Arial"/>
                <a:sym typeface="Arial"/>
              </a:defRPr>
            </a:lvl5pPr>
            <a:lvl6pPr marL="0" marR="0" lvl="5" indent="0" algn="r" rtl="0">
              <a:spcBef>
                <a:spcPts val="0"/>
              </a:spcBef>
              <a:buNone/>
              <a:defRPr sz="1260" b="0" i="0" u="none" strike="noStrike" cap="none">
                <a:solidFill>
                  <a:srgbClr val="888888"/>
                </a:solidFill>
                <a:latin typeface="Arial"/>
                <a:ea typeface="Arial"/>
                <a:cs typeface="Arial"/>
                <a:sym typeface="Arial"/>
              </a:defRPr>
            </a:lvl6pPr>
            <a:lvl7pPr marL="0" marR="0" lvl="6" indent="0" algn="r" rtl="0">
              <a:spcBef>
                <a:spcPts val="0"/>
              </a:spcBef>
              <a:buNone/>
              <a:defRPr sz="1260" b="0" i="0" u="none" strike="noStrike" cap="none">
                <a:solidFill>
                  <a:srgbClr val="888888"/>
                </a:solidFill>
                <a:latin typeface="Arial"/>
                <a:ea typeface="Arial"/>
                <a:cs typeface="Arial"/>
                <a:sym typeface="Arial"/>
              </a:defRPr>
            </a:lvl7pPr>
            <a:lvl8pPr marL="0" marR="0" lvl="7" indent="0" algn="r" rtl="0">
              <a:spcBef>
                <a:spcPts val="0"/>
              </a:spcBef>
              <a:buNone/>
              <a:defRPr sz="1260" b="0" i="0" u="none" strike="noStrike" cap="none">
                <a:solidFill>
                  <a:srgbClr val="888888"/>
                </a:solidFill>
                <a:latin typeface="Arial"/>
                <a:ea typeface="Arial"/>
                <a:cs typeface="Arial"/>
                <a:sym typeface="Arial"/>
              </a:defRPr>
            </a:lvl8pPr>
            <a:lvl9pPr marL="0" marR="0" lvl="8" indent="0" algn="r" rtl="0">
              <a:spcBef>
                <a:spcPts val="0"/>
              </a:spcBef>
              <a:buNone/>
              <a:defRPr sz="1260" b="0" i="0" u="none" strike="noStrike" cap="none">
                <a:solidFill>
                  <a:srgbClr val="888888"/>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Google Shape;84;p1"/>
          <p:cNvSpPr/>
          <p:nvPr/>
        </p:nvSpPr>
        <p:spPr>
          <a:xfrm>
            <a:off x="252375" y="233875"/>
            <a:ext cx="9087300" cy="369300"/>
          </a:xfrm>
          <a:prstGeom prst="rect">
            <a:avLst/>
          </a:prstGeom>
          <a:solidFill>
            <a:srgbClr val="475F97"/>
          </a:solid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rgbClr val="000000"/>
              </a:buClr>
              <a:buSzPts val="1800"/>
              <a:buFont typeface="Arial"/>
              <a:buNone/>
            </a:pPr>
            <a:r>
              <a:rPr lang="en-US" sz="1800" b="1">
                <a:solidFill>
                  <a:srgbClr val="FFFFFF"/>
                </a:solidFill>
              </a:rPr>
              <a:t>WHAT CAN I DO WITH THAT EDUCATION?</a:t>
            </a:r>
            <a:endParaRPr sz="1400" b="0" i="0" u="none" strike="noStrike" cap="none">
              <a:solidFill>
                <a:srgbClr val="FFFFFF"/>
              </a:solidFill>
              <a:latin typeface="Arial"/>
              <a:ea typeface="Arial"/>
              <a:cs typeface="Arial"/>
              <a:sym typeface="Arial"/>
            </a:endParaRPr>
          </a:p>
        </p:txBody>
      </p:sp>
      <p:sp>
        <p:nvSpPr>
          <p:cNvPr id="85" name="Google Shape;85;p1"/>
          <p:cNvSpPr txBox="1"/>
          <p:nvPr/>
        </p:nvSpPr>
        <p:spPr>
          <a:xfrm>
            <a:off x="310375" y="636475"/>
            <a:ext cx="8981700" cy="600300"/>
          </a:xfrm>
          <a:prstGeom prst="rect">
            <a:avLst/>
          </a:prstGeom>
          <a:noFill/>
          <a:ln w="19050" cap="flat" cmpd="sng">
            <a:solidFill>
              <a:srgbClr val="475F97"/>
            </a:solidFill>
            <a:prstDash val="solid"/>
            <a:round/>
            <a:headEnd type="none" w="sm" len="sm"/>
            <a:tailEnd type="none" w="sm" len="sm"/>
          </a:ln>
        </p:spPr>
        <p:txBody>
          <a:bodyPr spcFirstLastPara="1" wrap="square" lIns="91425" tIns="91425" rIns="91425" bIns="91425" anchor="t" anchorCtr="0">
            <a:spAutoFit/>
          </a:bodyPr>
          <a:lstStyle/>
          <a:p>
            <a:pPr marL="0" marR="0" lvl="0" indent="0" algn="l" rtl="0">
              <a:lnSpc>
                <a:spcPct val="100000"/>
              </a:lnSpc>
              <a:spcBef>
                <a:spcPts val="0"/>
              </a:spcBef>
              <a:spcAft>
                <a:spcPts val="0"/>
              </a:spcAft>
              <a:buClr>
                <a:srgbClr val="000000"/>
              </a:buClr>
              <a:buSzPts val="1400"/>
              <a:buFont typeface="Arial"/>
              <a:buNone/>
            </a:pPr>
            <a:r>
              <a:rPr lang="en-US" sz="1500" b="1">
                <a:solidFill>
                  <a:srgbClr val="475F97"/>
                </a:solidFill>
              </a:rPr>
              <a:t>DIRECTIONS:</a:t>
            </a:r>
            <a:r>
              <a:rPr lang="en-US" sz="1300" b="1">
                <a:solidFill>
                  <a:srgbClr val="475F97"/>
                </a:solidFill>
              </a:rPr>
              <a:t> </a:t>
            </a:r>
            <a:r>
              <a:rPr lang="en-US" sz="1200"/>
              <a:t>Using the “explore occupations” section of NCcareers, you are to research different occupations at differing levels of education  that match with your interests and career clusters.  As you conduct your research, complete the table below.</a:t>
            </a:r>
            <a:endParaRPr sz="1200" b="0" i="0" u="none" strike="noStrike" cap="none">
              <a:solidFill>
                <a:srgbClr val="000000"/>
              </a:solidFill>
              <a:latin typeface="Arial"/>
              <a:ea typeface="Arial"/>
              <a:cs typeface="Arial"/>
              <a:sym typeface="Arial"/>
            </a:endParaRPr>
          </a:p>
        </p:txBody>
      </p:sp>
      <p:graphicFrame>
        <p:nvGraphicFramePr>
          <p:cNvPr id="86" name="Google Shape;86;p1"/>
          <p:cNvGraphicFramePr/>
          <p:nvPr/>
        </p:nvGraphicFramePr>
        <p:xfrm>
          <a:off x="310375" y="1747925"/>
          <a:ext cx="8981700" cy="4968030"/>
        </p:xfrm>
        <a:graphic>
          <a:graphicData uri="http://schemas.openxmlformats.org/drawingml/2006/table">
            <a:tbl>
              <a:tblPr>
                <a:noFill/>
                <a:tableStyleId>{7E106DC6-5A0E-40D7-9DA9-18EAC4A7FE6F}</a:tableStyleId>
              </a:tblPr>
              <a:tblGrid>
                <a:gridCol w="1120750">
                  <a:extLst>
                    <a:ext uri="{9D8B030D-6E8A-4147-A177-3AD203B41FA5}">
                      <a16:colId xmlns:a16="http://schemas.microsoft.com/office/drawing/2014/main" val="20000"/>
                    </a:ext>
                  </a:extLst>
                </a:gridCol>
                <a:gridCol w="1311750">
                  <a:extLst>
                    <a:ext uri="{9D8B030D-6E8A-4147-A177-3AD203B41FA5}">
                      <a16:colId xmlns:a16="http://schemas.microsoft.com/office/drawing/2014/main" val="20001"/>
                    </a:ext>
                  </a:extLst>
                </a:gridCol>
                <a:gridCol w="1092100">
                  <a:extLst>
                    <a:ext uri="{9D8B030D-6E8A-4147-A177-3AD203B41FA5}">
                      <a16:colId xmlns:a16="http://schemas.microsoft.com/office/drawing/2014/main" val="20002"/>
                    </a:ext>
                  </a:extLst>
                </a:gridCol>
                <a:gridCol w="1244900">
                  <a:extLst>
                    <a:ext uri="{9D8B030D-6E8A-4147-A177-3AD203B41FA5}">
                      <a16:colId xmlns:a16="http://schemas.microsoft.com/office/drawing/2014/main" val="20003"/>
                    </a:ext>
                  </a:extLst>
                </a:gridCol>
                <a:gridCol w="1251700">
                  <a:extLst>
                    <a:ext uri="{9D8B030D-6E8A-4147-A177-3AD203B41FA5}">
                      <a16:colId xmlns:a16="http://schemas.microsoft.com/office/drawing/2014/main" val="20004"/>
                    </a:ext>
                  </a:extLst>
                </a:gridCol>
                <a:gridCol w="1572350">
                  <a:extLst>
                    <a:ext uri="{9D8B030D-6E8A-4147-A177-3AD203B41FA5}">
                      <a16:colId xmlns:a16="http://schemas.microsoft.com/office/drawing/2014/main" val="20005"/>
                    </a:ext>
                  </a:extLst>
                </a:gridCol>
                <a:gridCol w="1388150">
                  <a:extLst>
                    <a:ext uri="{9D8B030D-6E8A-4147-A177-3AD203B41FA5}">
                      <a16:colId xmlns:a16="http://schemas.microsoft.com/office/drawing/2014/main" val="20006"/>
                    </a:ext>
                  </a:extLst>
                </a:gridCol>
              </a:tblGrid>
              <a:tr h="396200">
                <a:tc>
                  <a:txBody>
                    <a:bodyPr/>
                    <a:lstStyle/>
                    <a:p>
                      <a:pPr marL="0" lvl="0" indent="0" algn="ctr" rtl="0">
                        <a:spcBef>
                          <a:spcPts val="0"/>
                        </a:spcBef>
                        <a:spcAft>
                          <a:spcPts val="0"/>
                        </a:spcAft>
                        <a:buNone/>
                      </a:pPr>
                      <a:r>
                        <a:rPr lang="en-US" sz="1300" b="1"/>
                        <a:t>Education</a:t>
                      </a:r>
                      <a:endParaRPr sz="1300" b="1"/>
                    </a:p>
                  </a:txBody>
                  <a:tcPr marL="91425" marR="91425" marT="91425" marB="91425" anchor="ctr">
                    <a:lnL w="19050" cap="flat" cmpd="sng">
                      <a:solidFill>
                        <a:srgbClr val="9E9E9E"/>
                      </a:solidFill>
                      <a:prstDash val="solid"/>
                      <a:round/>
                      <a:headEnd type="none" w="sm" len="sm"/>
                      <a:tailEnd type="none" w="sm" len="sm"/>
                    </a:lnL>
                    <a:lnR w="19050" cap="flat" cmpd="sng">
                      <a:solidFill>
                        <a:srgbClr val="9E9E9E"/>
                      </a:solidFill>
                      <a:prstDash val="solid"/>
                      <a:round/>
                      <a:headEnd type="none" w="sm" len="sm"/>
                      <a:tailEnd type="none" w="sm" len="sm"/>
                    </a:lnR>
                    <a:lnT w="19050" cap="flat" cmpd="sng">
                      <a:solidFill>
                        <a:srgbClr val="9E9E9E"/>
                      </a:solidFill>
                      <a:prstDash val="solid"/>
                      <a:round/>
                      <a:headEnd type="none" w="sm" len="sm"/>
                      <a:tailEnd type="none" w="sm" len="sm"/>
                    </a:lnT>
                    <a:lnB w="19050" cap="flat" cmpd="sng">
                      <a:solidFill>
                        <a:srgbClr val="9E9E9E"/>
                      </a:solidFill>
                      <a:prstDash val="solid"/>
                      <a:round/>
                      <a:headEnd type="none" w="sm" len="sm"/>
                      <a:tailEnd type="none" w="sm" len="sm"/>
                    </a:lnB>
                  </a:tcPr>
                </a:tc>
                <a:tc>
                  <a:txBody>
                    <a:bodyPr/>
                    <a:lstStyle/>
                    <a:p>
                      <a:pPr marL="0" lvl="0" indent="0" algn="ctr" rtl="0">
                        <a:spcBef>
                          <a:spcPts val="0"/>
                        </a:spcBef>
                        <a:spcAft>
                          <a:spcPts val="0"/>
                        </a:spcAft>
                        <a:buNone/>
                      </a:pPr>
                      <a:r>
                        <a:rPr lang="en-US" sz="1300" b="1"/>
                        <a:t>Occupation</a:t>
                      </a:r>
                      <a:endParaRPr sz="1300" b="1"/>
                    </a:p>
                  </a:txBody>
                  <a:tcPr marL="91425" marR="91425" marT="91425" marB="91425" anchor="ctr">
                    <a:lnL w="19050" cap="flat" cmpd="sng">
                      <a:solidFill>
                        <a:srgbClr val="9E9E9E"/>
                      </a:solidFill>
                      <a:prstDash val="solid"/>
                      <a:round/>
                      <a:headEnd type="none" w="sm" len="sm"/>
                      <a:tailEnd type="none" w="sm" len="sm"/>
                    </a:lnL>
                    <a:lnR w="19050" cap="flat" cmpd="sng">
                      <a:solidFill>
                        <a:srgbClr val="9E9E9E"/>
                      </a:solidFill>
                      <a:prstDash val="solid"/>
                      <a:round/>
                      <a:headEnd type="none" w="sm" len="sm"/>
                      <a:tailEnd type="none" w="sm" len="sm"/>
                    </a:lnR>
                    <a:lnT w="19050" cap="flat" cmpd="sng">
                      <a:solidFill>
                        <a:srgbClr val="9E9E9E"/>
                      </a:solidFill>
                      <a:prstDash val="solid"/>
                      <a:round/>
                      <a:headEnd type="none" w="sm" len="sm"/>
                      <a:tailEnd type="none" w="sm" len="sm"/>
                    </a:lnT>
                    <a:lnB w="19050" cap="flat" cmpd="sng">
                      <a:solidFill>
                        <a:srgbClr val="9E9E9E"/>
                      </a:solidFill>
                      <a:prstDash val="solid"/>
                      <a:round/>
                      <a:headEnd type="none" w="sm" len="sm"/>
                      <a:tailEnd type="none" w="sm" len="sm"/>
                    </a:lnB>
                  </a:tcPr>
                </a:tc>
                <a:tc>
                  <a:txBody>
                    <a:bodyPr/>
                    <a:lstStyle/>
                    <a:p>
                      <a:pPr marL="0" lvl="0" indent="0" algn="ctr" rtl="0">
                        <a:spcBef>
                          <a:spcPts val="0"/>
                        </a:spcBef>
                        <a:spcAft>
                          <a:spcPts val="0"/>
                        </a:spcAft>
                        <a:buNone/>
                      </a:pPr>
                      <a:r>
                        <a:rPr lang="en-US" sz="1300" b="1"/>
                        <a:t>Star Rating</a:t>
                      </a:r>
                      <a:endParaRPr sz="1300" b="1"/>
                    </a:p>
                    <a:p>
                      <a:pPr marL="0" lvl="0" indent="0" algn="ctr" rtl="0">
                        <a:spcBef>
                          <a:spcPts val="0"/>
                        </a:spcBef>
                        <a:spcAft>
                          <a:spcPts val="0"/>
                        </a:spcAft>
                        <a:buNone/>
                      </a:pPr>
                      <a:r>
                        <a:rPr lang="en-US" sz="900"/>
                        <a:t>(shade image)</a:t>
                      </a:r>
                      <a:endParaRPr sz="900"/>
                    </a:p>
                  </a:txBody>
                  <a:tcPr marL="91425" marR="91425" marT="91425" marB="91425" anchor="ctr">
                    <a:lnL w="19050" cap="flat" cmpd="sng">
                      <a:solidFill>
                        <a:srgbClr val="9E9E9E"/>
                      </a:solidFill>
                      <a:prstDash val="solid"/>
                      <a:round/>
                      <a:headEnd type="none" w="sm" len="sm"/>
                      <a:tailEnd type="none" w="sm" len="sm"/>
                    </a:lnL>
                    <a:lnR w="19050" cap="flat" cmpd="sng">
                      <a:solidFill>
                        <a:srgbClr val="9E9E9E"/>
                      </a:solidFill>
                      <a:prstDash val="solid"/>
                      <a:round/>
                      <a:headEnd type="none" w="sm" len="sm"/>
                      <a:tailEnd type="none" w="sm" len="sm"/>
                    </a:lnR>
                    <a:lnT w="19050" cap="flat" cmpd="sng">
                      <a:solidFill>
                        <a:srgbClr val="9E9E9E"/>
                      </a:solidFill>
                      <a:prstDash val="solid"/>
                      <a:round/>
                      <a:headEnd type="none" w="sm" len="sm"/>
                      <a:tailEnd type="none" w="sm" len="sm"/>
                    </a:lnT>
                    <a:lnB w="19050" cap="flat" cmpd="sng">
                      <a:solidFill>
                        <a:srgbClr val="9E9E9E"/>
                      </a:solidFill>
                      <a:prstDash val="solid"/>
                      <a:round/>
                      <a:headEnd type="none" w="sm" len="sm"/>
                      <a:tailEnd type="none" w="sm" len="sm"/>
                    </a:lnB>
                  </a:tcPr>
                </a:tc>
                <a:tc>
                  <a:txBody>
                    <a:bodyPr/>
                    <a:lstStyle/>
                    <a:p>
                      <a:pPr marL="0" lvl="0" indent="0" algn="ctr" rtl="0">
                        <a:spcBef>
                          <a:spcPts val="0"/>
                        </a:spcBef>
                        <a:spcAft>
                          <a:spcPts val="0"/>
                        </a:spcAft>
                        <a:buNone/>
                      </a:pPr>
                      <a:r>
                        <a:rPr lang="en-US" sz="1300" b="1"/>
                        <a:t>Median Annual Wage</a:t>
                      </a:r>
                      <a:endParaRPr sz="1300" b="1"/>
                    </a:p>
                  </a:txBody>
                  <a:tcPr marL="91425" marR="91425" marT="91425" marB="91425" anchor="ctr">
                    <a:lnL w="19050" cap="flat" cmpd="sng">
                      <a:solidFill>
                        <a:srgbClr val="9E9E9E"/>
                      </a:solidFill>
                      <a:prstDash val="solid"/>
                      <a:round/>
                      <a:headEnd type="none" w="sm" len="sm"/>
                      <a:tailEnd type="none" w="sm" len="sm"/>
                    </a:lnL>
                    <a:lnR w="19050" cap="flat" cmpd="sng">
                      <a:solidFill>
                        <a:srgbClr val="9E9E9E"/>
                      </a:solidFill>
                      <a:prstDash val="solid"/>
                      <a:round/>
                      <a:headEnd type="none" w="sm" len="sm"/>
                      <a:tailEnd type="none" w="sm" len="sm"/>
                    </a:lnR>
                    <a:lnT w="19050" cap="flat" cmpd="sng">
                      <a:solidFill>
                        <a:srgbClr val="9E9E9E"/>
                      </a:solidFill>
                      <a:prstDash val="solid"/>
                      <a:round/>
                      <a:headEnd type="none" w="sm" len="sm"/>
                      <a:tailEnd type="none" w="sm" len="sm"/>
                    </a:lnT>
                    <a:lnB w="19050" cap="flat" cmpd="sng">
                      <a:solidFill>
                        <a:srgbClr val="9E9E9E"/>
                      </a:solidFill>
                      <a:prstDash val="solid"/>
                      <a:round/>
                      <a:headEnd type="none" w="sm" len="sm"/>
                      <a:tailEnd type="none" w="sm" len="sm"/>
                    </a:lnB>
                  </a:tcPr>
                </a:tc>
                <a:tc>
                  <a:txBody>
                    <a:bodyPr/>
                    <a:lstStyle/>
                    <a:p>
                      <a:pPr marL="0" lvl="0" indent="0" algn="ctr" rtl="0">
                        <a:spcBef>
                          <a:spcPts val="0"/>
                        </a:spcBef>
                        <a:spcAft>
                          <a:spcPts val="0"/>
                        </a:spcAft>
                        <a:buNone/>
                      </a:pPr>
                      <a:r>
                        <a:rPr lang="en-US" sz="1300" b="1"/>
                        <a:t>Growth Rate</a:t>
                      </a:r>
                      <a:endParaRPr sz="1300" b="1"/>
                    </a:p>
                    <a:p>
                      <a:pPr marL="0" lvl="0" indent="0" algn="ctr" rtl="0">
                        <a:spcBef>
                          <a:spcPts val="0"/>
                        </a:spcBef>
                        <a:spcAft>
                          <a:spcPts val="0"/>
                        </a:spcAft>
                        <a:buClr>
                          <a:schemeClr val="dk1"/>
                        </a:buClr>
                        <a:buSzPts val="1100"/>
                        <a:buFont typeface="Arial"/>
                        <a:buNone/>
                      </a:pPr>
                      <a:r>
                        <a:rPr lang="en-US" sz="900">
                          <a:solidFill>
                            <a:schemeClr val="dk1"/>
                          </a:solidFill>
                        </a:rPr>
                        <a:t>(shade image)</a:t>
                      </a:r>
                      <a:endParaRPr sz="1300"/>
                    </a:p>
                  </a:txBody>
                  <a:tcPr marL="91425" marR="91425" marT="91425" marB="91425" anchor="ctr">
                    <a:lnL w="19050" cap="flat" cmpd="sng">
                      <a:solidFill>
                        <a:srgbClr val="9E9E9E"/>
                      </a:solidFill>
                      <a:prstDash val="solid"/>
                      <a:round/>
                      <a:headEnd type="none" w="sm" len="sm"/>
                      <a:tailEnd type="none" w="sm" len="sm"/>
                    </a:lnL>
                    <a:lnR w="19050" cap="flat" cmpd="sng">
                      <a:solidFill>
                        <a:srgbClr val="9E9E9E"/>
                      </a:solidFill>
                      <a:prstDash val="solid"/>
                      <a:round/>
                      <a:headEnd type="none" w="sm" len="sm"/>
                      <a:tailEnd type="none" w="sm" len="sm"/>
                    </a:lnR>
                    <a:lnT w="19050" cap="flat" cmpd="sng">
                      <a:solidFill>
                        <a:srgbClr val="9E9E9E"/>
                      </a:solidFill>
                      <a:prstDash val="solid"/>
                      <a:round/>
                      <a:headEnd type="none" w="sm" len="sm"/>
                      <a:tailEnd type="none" w="sm" len="sm"/>
                    </a:lnT>
                    <a:lnB w="19050" cap="flat" cmpd="sng">
                      <a:solidFill>
                        <a:srgbClr val="9E9E9E"/>
                      </a:solidFill>
                      <a:prstDash val="solid"/>
                      <a:round/>
                      <a:headEnd type="none" w="sm" len="sm"/>
                      <a:tailEnd type="none" w="sm" len="sm"/>
                    </a:lnB>
                  </a:tcPr>
                </a:tc>
                <a:tc>
                  <a:txBody>
                    <a:bodyPr/>
                    <a:lstStyle/>
                    <a:p>
                      <a:pPr marL="0" lvl="0" indent="0" algn="ctr" rtl="0">
                        <a:spcBef>
                          <a:spcPts val="0"/>
                        </a:spcBef>
                        <a:spcAft>
                          <a:spcPts val="0"/>
                        </a:spcAft>
                        <a:buNone/>
                      </a:pPr>
                      <a:r>
                        <a:rPr lang="en-US" sz="1300" b="1"/>
                        <a:t>Describe one Task </a:t>
                      </a:r>
                      <a:endParaRPr sz="1300" b="1"/>
                    </a:p>
                  </a:txBody>
                  <a:tcPr marL="91425" marR="91425" marT="91425" marB="91425" anchor="ctr">
                    <a:lnL w="19050" cap="flat" cmpd="sng">
                      <a:solidFill>
                        <a:srgbClr val="9E9E9E"/>
                      </a:solidFill>
                      <a:prstDash val="solid"/>
                      <a:round/>
                      <a:headEnd type="none" w="sm" len="sm"/>
                      <a:tailEnd type="none" w="sm" len="sm"/>
                    </a:lnL>
                    <a:lnR w="19050" cap="flat" cmpd="sng">
                      <a:solidFill>
                        <a:srgbClr val="9E9E9E"/>
                      </a:solidFill>
                      <a:prstDash val="solid"/>
                      <a:round/>
                      <a:headEnd type="none" w="sm" len="sm"/>
                      <a:tailEnd type="none" w="sm" len="sm"/>
                    </a:lnR>
                    <a:lnT w="19050" cap="flat" cmpd="sng">
                      <a:solidFill>
                        <a:srgbClr val="9E9E9E"/>
                      </a:solidFill>
                      <a:prstDash val="solid"/>
                      <a:round/>
                      <a:headEnd type="none" w="sm" len="sm"/>
                      <a:tailEnd type="none" w="sm" len="sm"/>
                    </a:lnT>
                    <a:lnB w="19050" cap="flat" cmpd="sng">
                      <a:solidFill>
                        <a:srgbClr val="9E9E9E"/>
                      </a:solidFill>
                      <a:prstDash val="solid"/>
                      <a:round/>
                      <a:headEnd type="none" w="sm" len="sm"/>
                      <a:tailEnd type="none" w="sm" len="sm"/>
                    </a:lnB>
                  </a:tcPr>
                </a:tc>
                <a:tc>
                  <a:txBody>
                    <a:bodyPr/>
                    <a:lstStyle/>
                    <a:p>
                      <a:pPr marL="0" lvl="0" indent="0" algn="ctr" rtl="0">
                        <a:spcBef>
                          <a:spcPts val="0"/>
                        </a:spcBef>
                        <a:spcAft>
                          <a:spcPts val="0"/>
                        </a:spcAft>
                        <a:buNone/>
                      </a:pPr>
                      <a:r>
                        <a:rPr lang="en-US" sz="1300" b="1"/>
                        <a:t>Training Needed</a:t>
                      </a:r>
                      <a:endParaRPr sz="1300" b="1"/>
                    </a:p>
                  </a:txBody>
                  <a:tcPr marL="91425" marR="91425" marT="91425" marB="91425" anchor="ctr">
                    <a:lnL w="19050" cap="flat" cmpd="sng">
                      <a:solidFill>
                        <a:srgbClr val="9E9E9E"/>
                      </a:solidFill>
                      <a:prstDash val="solid"/>
                      <a:round/>
                      <a:headEnd type="none" w="sm" len="sm"/>
                      <a:tailEnd type="none" w="sm" len="sm"/>
                    </a:lnL>
                    <a:lnR w="19050" cap="flat" cmpd="sng">
                      <a:solidFill>
                        <a:srgbClr val="9E9E9E"/>
                      </a:solidFill>
                      <a:prstDash val="solid"/>
                      <a:round/>
                      <a:headEnd type="none" w="sm" len="sm"/>
                      <a:tailEnd type="none" w="sm" len="sm"/>
                    </a:lnR>
                    <a:lnT w="19050" cap="flat" cmpd="sng">
                      <a:solidFill>
                        <a:srgbClr val="9E9E9E"/>
                      </a:solidFill>
                      <a:prstDash val="solid"/>
                      <a:round/>
                      <a:headEnd type="none" w="sm" len="sm"/>
                      <a:tailEnd type="none" w="sm" len="sm"/>
                    </a:lnT>
                    <a:lnB w="19050" cap="flat" cmpd="sng">
                      <a:solidFill>
                        <a:srgbClr val="9E9E9E"/>
                      </a:solidFill>
                      <a:prstDash val="solid"/>
                      <a:round/>
                      <a:headEnd type="none" w="sm" len="sm"/>
                      <a:tailEnd type="none" w="sm" len="sm"/>
                    </a:lnB>
                  </a:tcPr>
                </a:tc>
                <a:extLst>
                  <a:ext uri="{0D108BD9-81ED-4DB2-BD59-A6C34878D82A}">
                    <a16:rowId xmlns:a16="http://schemas.microsoft.com/office/drawing/2014/main" val="10000"/>
                  </a:ext>
                </a:extLst>
              </a:tr>
              <a:tr h="396200">
                <a:tc>
                  <a:txBody>
                    <a:bodyPr/>
                    <a:lstStyle/>
                    <a:p>
                      <a:pPr marL="0" lvl="0" indent="0" algn="ctr" rtl="0">
                        <a:spcBef>
                          <a:spcPts val="0"/>
                        </a:spcBef>
                        <a:spcAft>
                          <a:spcPts val="0"/>
                        </a:spcAft>
                        <a:buNone/>
                      </a:pPr>
                      <a:endParaRPr sz="600" b="1"/>
                    </a:p>
                    <a:p>
                      <a:pPr marL="0" lvl="0" indent="0" algn="ctr" rtl="0">
                        <a:spcBef>
                          <a:spcPts val="0"/>
                        </a:spcBef>
                        <a:spcAft>
                          <a:spcPts val="0"/>
                        </a:spcAft>
                        <a:buNone/>
                      </a:pPr>
                      <a:r>
                        <a:rPr lang="en-US" sz="1200" b="1"/>
                        <a:t>No formal Education</a:t>
                      </a:r>
                      <a:endParaRPr sz="1200" b="1"/>
                    </a:p>
                    <a:p>
                      <a:pPr marL="0" lvl="0" indent="0" algn="ctr" rtl="0">
                        <a:spcBef>
                          <a:spcPts val="0"/>
                        </a:spcBef>
                        <a:spcAft>
                          <a:spcPts val="0"/>
                        </a:spcAft>
                        <a:buNone/>
                      </a:pPr>
                      <a:endParaRPr sz="600" b="1"/>
                    </a:p>
                  </a:txBody>
                  <a:tcPr marL="91425" marR="91425" marT="91425" marB="91425" anchor="ctr">
                    <a:lnL w="19050" cap="flat" cmpd="sng">
                      <a:solidFill>
                        <a:srgbClr val="9E9E9E"/>
                      </a:solidFill>
                      <a:prstDash val="solid"/>
                      <a:round/>
                      <a:headEnd type="none" w="sm" len="sm"/>
                      <a:tailEnd type="none" w="sm" len="sm"/>
                    </a:lnL>
                    <a:lnR w="19050" cap="flat" cmpd="sng">
                      <a:solidFill>
                        <a:srgbClr val="9E9E9E"/>
                      </a:solidFill>
                      <a:prstDash val="solid"/>
                      <a:round/>
                      <a:headEnd type="none" w="sm" len="sm"/>
                      <a:tailEnd type="none" w="sm" len="sm"/>
                    </a:lnR>
                    <a:lnT w="19050" cap="flat" cmpd="sng">
                      <a:solidFill>
                        <a:srgbClr val="9E9E9E"/>
                      </a:solidFill>
                      <a:prstDash val="solid"/>
                      <a:round/>
                      <a:headEnd type="none" w="sm" len="sm"/>
                      <a:tailEnd type="none" w="sm" len="sm"/>
                    </a:lnT>
                    <a:lnB w="19050" cap="flat" cmpd="sng">
                      <a:solidFill>
                        <a:srgbClr val="9E9E9E"/>
                      </a:solidFill>
                      <a:prstDash val="solid"/>
                      <a:round/>
                      <a:headEnd type="none" w="sm" len="sm"/>
                      <a:tailEnd type="none" w="sm" len="sm"/>
                    </a:lnB>
                  </a:tcPr>
                </a:tc>
                <a:tc>
                  <a:txBody>
                    <a:bodyPr/>
                    <a:lstStyle/>
                    <a:p>
                      <a:pPr marL="0" lvl="0" indent="0" algn="l" rtl="0">
                        <a:spcBef>
                          <a:spcPts val="0"/>
                        </a:spcBef>
                        <a:spcAft>
                          <a:spcPts val="0"/>
                        </a:spcAft>
                        <a:buNone/>
                      </a:pPr>
                      <a:endParaRPr sz="1300"/>
                    </a:p>
                  </a:txBody>
                  <a:tcPr marL="91425" marR="91425" marT="91425" marB="91425">
                    <a:lnL w="19050" cap="flat" cmpd="sng">
                      <a:solidFill>
                        <a:srgbClr val="9E9E9E"/>
                      </a:solidFill>
                      <a:prstDash val="solid"/>
                      <a:round/>
                      <a:headEnd type="none" w="sm" len="sm"/>
                      <a:tailEnd type="none" w="sm" len="sm"/>
                    </a:lnL>
                    <a:lnR w="19050" cap="flat" cmpd="sng">
                      <a:solidFill>
                        <a:srgbClr val="9E9E9E"/>
                      </a:solidFill>
                      <a:prstDash val="solid"/>
                      <a:round/>
                      <a:headEnd type="none" w="sm" len="sm"/>
                      <a:tailEnd type="none" w="sm" len="sm"/>
                    </a:lnR>
                    <a:lnT w="19050" cap="flat" cmpd="sng">
                      <a:solidFill>
                        <a:srgbClr val="9E9E9E"/>
                      </a:solidFill>
                      <a:prstDash val="solid"/>
                      <a:round/>
                      <a:headEnd type="none" w="sm" len="sm"/>
                      <a:tailEnd type="none" w="sm" len="sm"/>
                    </a:lnT>
                    <a:lnB w="19050" cap="flat" cmpd="sng">
                      <a:solidFill>
                        <a:srgbClr val="9E9E9E"/>
                      </a:solidFill>
                      <a:prstDash val="solid"/>
                      <a:round/>
                      <a:headEnd type="none" w="sm" len="sm"/>
                      <a:tailEnd type="none" w="sm" len="sm"/>
                    </a:lnB>
                  </a:tcPr>
                </a:tc>
                <a:tc>
                  <a:txBody>
                    <a:bodyPr/>
                    <a:lstStyle/>
                    <a:p>
                      <a:pPr marL="0" lvl="0" indent="0" algn="l" rtl="0">
                        <a:spcBef>
                          <a:spcPts val="0"/>
                        </a:spcBef>
                        <a:spcAft>
                          <a:spcPts val="0"/>
                        </a:spcAft>
                        <a:buNone/>
                      </a:pPr>
                      <a:r>
                        <a:rPr lang="en-US" sz="1600"/>
                        <a:t>✩✩✩✩✩</a:t>
                      </a:r>
                      <a:endParaRPr sz="1600"/>
                    </a:p>
                  </a:txBody>
                  <a:tcPr marL="91425" marR="91425" marT="91425" marB="91425" anchor="ctr">
                    <a:lnL w="19050" cap="flat" cmpd="sng">
                      <a:solidFill>
                        <a:srgbClr val="9E9E9E"/>
                      </a:solidFill>
                      <a:prstDash val="solid"/>
                      <a:round/>
                      <a:headEnd type="none" w="sm" len="sm"/>
                      <a:tailEnd type="none" w="sm" len="sm"/>
                    </a:lnL>
                    <a:lnR w="19050" cap="flat" cmpd="sng">
                      <a:solidFill>
                        <a:srgbClr val="9E9E9E"/>
                      </a:solidFill>
                      <a:prstDash val="solid"/>
                      <a:round/>
                      <a:headEnd type="none" w="sm" len="sm"/>
                      <a:tailEnd type="none" w="sm" len="sm"/>
                    </a:lnR>
                    <a:lnT w="19050" cap="flat" cmpd="sng">
                      <a:solidFill>
                        <a:srgbClr val="9E9E9E"/>
                      </a:solidFill>
                      <a:prstDash val="solid"/>
                      <a:round/>
                      <a:headEnd type="none" w="sm" len="sm"/>
                      <a:tailEnd type="none" w="sm" len="sm"/>
                    </a:lnT>
                    <a:lnB w="19050" cap="flat" cmpd="sng">
                      <a:solidFill>
                        <a:srgbClr val="9E9E9E"/>
                      </a:solidFill>
                      <a:prstDash val="solid"/>
                      <a:round/>
                      <a:headEnd type="none" w="sm" len="sm"/>
                      <a:tailEnd type="none" w="sm" len="sm"/>
                    </a:lnB>
                  </a:tcPr>
                </a:tc>
                <a:tc>
                  <a:txBody>
                    <a:bodyPr/>
                    <a:lstStyle/>
                    <a:p>
                      <a:pPr marL="0" lvl="0" indent="0" algn="l" rtl="0">
                        <a:spcBef>
                          <a:spcPts val="0"/>
                        </a:spcBef>
                        <a:spcAft>
                          <a:spcPts val="0"/>
                        </a:spcAft>
                        <a:buNone/>
                      </a:pPr>
                      <a:endParaRPr sz="1300"/>
                    </a:p>
                  </a:txBody>
                  <a:tcPr marL="91425" marR="91425" marT="91425" marB="91425">
                    <a:lnL w="19050" cap="flat" cmpd="sng">
                      <a:solidFill>
                        <a:srgbClr val="9E9E9E"/>
                      </a:solidFill>
                      <a:prstDash val="solid"/>
                      <a:round/>
                      <a:headEnd type="none" w="sm" len="sm"/>
                      <a:tailEnd type="none" w="sm" len="sm"/>
                    </a:lnL>
                    <a:lnR w="19050" cap="flat" cmpd="sng">
                      <a:solidFill>
                        <a:srgbClr val="9E9E9E"/>
                      </a:solidFill>
                      <a:prstDash val="solid"/>
                      <a:round/>
                      <a:headEnd type="none" w="sm" len="sm"/>
                      <a:tailEnd type="none" w="sm" len="sm"/>
                    </a:lnR>
                    <a:lnT w="19050" cap="flat" cmpd="sng">
                      <a:solidFill>
                        <a:srgbClr val="9E9E9E"/>
                      </a:solidFill>
                      <a:prstDash val="solid"/>
                      <a:round/>
                      <a:headEnd type="none" w="sm" len="sm"/>
                      <a:tailEnd type="none" w="sm" len="sm"/>
                    </a:lnT>
                    <a:lnB w="19050" cap="flat" cmpd="sng">
                      <a:solidFill>
                        <a:srgbClr val="9E9E9E"/>
                      </a:solidFill>
                      <a:prstDash val="solid"/>
                      <a:round/>
                      <a:headEnd type="none" w="sm" len="sm"/>
                      <a:tailEnd type="none" w="sm" len="sm"/>
                    </a:lnB>
                  </a:tcPr>
                </a:tc>
                <a:tc>
                  <a:txBody>
                    <a:bodyPr/>
                    <a:lstStyle/>
                    <a:p>
                      <a:pPr marL="0" lvl="0" indent="0" algn="l" rtl="0">
                        <a:spcBef>
                          <a:spcPts val="0"/>
                        </a:spcBef>
                        <a:spcAft>
                          <a:spcPts val="0"/>
                        </a:spcAft>
                        <a:buNone/>
                      </a:pPr>
                      <a:r>
                        <a:rPr lang="en-US" sz="1600"/>
                        <a:t>☺</a:t>
                      </a:r>
                      <a:r>
                        <a:rPr lang="en-US" sz="1600">
                          <a:solidFill>
                            <a:schemeClr val="dk1"/>
                          </a:solidFill>
                        </a:rPr>
                        <a:t>☺☺☺☺</a:t>
                      </a:r>
                      <a:endParaRPr sz="1600"/>
                    </a:p>
                  </a:txBody>
                  <a:tcPr marL="91425" marR="91425" marT="91425" marB="91425" anchor="ctr">
                    <a:lnL w="19050" cap="flat" cmpd="sng">
                      <a:solidFill>
                        <a:srgbClr val="9E9E9E"/>
                      </a:solidFill>
                      <a:prstDash val="solid"/>
                      <a:round/>
                      <a:headEnd type="none" w="sm" len="sm"/>
                      <a:tailEnd type="none" w="sm" len="sm"/>
                    </a:lnL>
                    <a:lnR w="19050" cap="flat" cmpd="sng">
                      <a:solidFill>
                        <a:srgbClr val="9E9E9E"/>
                      </a:solidFill>
                      <a:prstDash val="solid"/>
                      <a:round/>
                      <a:headEnd type="none" w="sm" len="sm"/>
                      <a:tailEnd type="none" w="sm" len="sm"/>
                    </a:lnR>
                    <a:lnT w="19050" cap="flat" cmpd="sng">
                      <a:solidFill>
                        <a:srgbClr val="9E9E9E"/>
                      </a:solidFill>
                      <a:prstDash val="solid"/>
                      <a:round/>
                      <a:headEnd type="none" w="sm" len="sm"/>
                      <a:tailEnd type="none" w="sm" len="sm"/>
                    </a:lnT>
                    <a:lnB w="19050" cap="flat" cmpd="sng">
                      <a:solidFill>
                        <a:srgbClr val="9E9E9E"/>
                      </a:solidFill>
                      <a:prstDash val="solid"/>
                      <a:round/>
                      <a:headEnd type="none" w="sm" len="sm"/>
                      <a:tailEnd type="none" w="sm" len="sm"/>
                    </a:lnB>
                  </a:tcPr>
                </a:tc>
                <a:tc>
                  <a:txBody>
                    <a:bodyPr/>
                    <a:lstStyle/>
                    <a:p>
                      <a:pPr marL="0" lvl="0" indent="0" algn="l" rtl="0">
                        <a:spcBef>
                          <a:spcPts val="0"/>
                        </a:spcBef>
                        <a:spcAft>
                          <a:spcPts val="0"/>
                        </a:spcAft>
                        <a:buNone/>
                      </a:pPr>
                      <a:endParaRPr sz="1300"/>
                    </a:p>
                  </a:txBody>
                  <a:tcPr marL="91425" marR="91425" marT="91425" marB="91425">
                    <a:lnL w="19050" cap="flat" cmpd="sng">
                      <a:solidFill>
                        <a:srgbClr val="9E9E9E"/>
                      </a:solidFill>
                      <a:prstDash val="solid"/>
                      <a:round/>
                      <a:headEnd type="none" w="sm" len="sm"/>
                      <a:tailEnd type="none" w="sm" len="sm"/>
                    </a:lnL>
                    <a:lnR w="19050" cap="flat" cmpd="sng">
                      <a:solidFill>
                        <a:srgbClr val="9E9E9E"/>
                      </a:solidFill>
                      <a:prstDash val="solid"/>
                      <a:round/>
                      <a:headEnd type="none" w="sm" len="sm"/>
                      <a:tailEnd type="none" w="sm" len="sm"/>
                    </a:lnR>
                    <a:lnT w="19050" cap="flat" cmpd="sng">
                      <a:solidFill>
                        <a:srgbClr val="9E9E9E"/>
                      </a:solidFill>
                      <a:prstDash val="solid"/>
                      <a:round/>
                      <a:headEnd type="none" w="sm" len="sm"/>
                      <a:tailEnd type="none" w="sm" len="sm"/>
                    </a:lnT>
                    <a:lnB w="19050" cap="flat" cmpd="sng">
                      <a:solidFill>
                        <a:srgbClr val="9E9E9E"/>
                      </a:solidFill>
                      <a:prstDash val="solid"/>
                      <a:round/>
                      <a:headEnd type="none" w="sm" len="sm"/>
                      <a:tailEnd type="none" w="sm" len="sm"/>
                    </a:lnB>
                  </a:tcPr>
                </a:tc>
                <a:tc>
                  <a:txBody>
                    <a:bodyPr/>
                    <a:lstStyle/>
                    <a:p>
                      <a:pPr marL="0" lvl="0" indent="0" algn="l" rtl="0">
                        <a:spcBef>
                          <a:spcPts val="0"/>
                        </a:spcBef>
                        <a:spcAft>
                          <a:spcPts val="0"/>
                        </a:spcAft>
                        <a:buNone/>
                      </a:pPr>
                      <a:endParaRPr sz="1300"/>
                    </a:p>
                  </a:txBody>
                  <a:tcPr marL="91425" marR="91425" marT="91425" marB="91425">
                    <a:lnL w="19050" cap="flat" cmpd="sng">
                      <a:solidFill>
                        <a:srgbClr val="9E9E9E"/>
                      </a:solidFill>
                      <a:prstDash val="solid"/>
                      <a:round/>
                      <a:headEnd type="none" w="sm" len="sm"/>
                      <a:tailEnd type="none" w="sm" len="sm"/>
                    </a:lnL>
                    <a:lnR w="19050" cap="flat" cmpd="sng">
                      <a:solidFill>
                        <a:srgbClr val="9E9E9E"/>
                      </a:solidFill>
                      <a:prstDash val="solid"/>
                      <a:round/>
                      <a:headEnd type="none" w="sm" len="sm"/>
                      <a:tailEnd type="none" w="sm" len="sm"/>
                    </a:lnR>
                    <a:lnT w="19050" cap="flat" cmpd="sng">
                      <a:solidFill>
                        <a:srgbClr val="9E9E9E"/>
                      </a:solidFill>
                      <a:prstDash val="solid"/>
                      <a:round/>
                      <a:headEnd type="none" w="sm" len="sm"/>
                      <a:tailEnd type="none" w="sm" len="sm"/>
                    </a:lnT>
                    <a:lnB w="19050" cap="flat" cmpd="sng">
                      <a:solidFill>
                        <a:srgbClr val="9E9E9E"/>
                      </a:solidFill>
                      <a:prstDash val="solid"/>
                      <a:round/>
                      <a:headEnd type="none" w="sm" len="sm"/>
                      <a:tailEnd type="none" w="sm" len="sm"/>
                    </a:lnB>
                  </a:tcPr>
                </a:tc>
                <a:extLst>
                  <a:ext uri="{0D108BD9-81ED-4DB2-BD59-A6C34878D82A}">
                    <a16:rowId xmlns:a16="http://schemas.microsoft.com/office/drawing/2014/main" val="10001"/>
                  </a:ext>
                </a:extLst>
              </a:tr>
              <a:tr h="396200">
                <a:tc>
                  <a:txBody>
                    <a:bodyPr/>
                    <a:lstStyle/>
                    <a:p>
                      <a:pPr marL="0" lvl="0" indent="0" algn="ctr" rtl="0">
                        <a:spcBef>
                          <a:spcPts val="0"/>
                        </a:spcBef>
                        <a:spcAft>
                          <a:spcPts val="0"/>
                        </a:spcAft>
                        <a:buNone/>
                      </a:pPr>
                      <a:r>
                        <a:rPr lang="en-US" sz="1200" b="1"/>
                        <a:t>High School Diploma/</a:t>
                      </a:r>
                      <a:endParaRPr sz="1200" b="1"/>
                    </a:p>
                    <a:p>
                      <a:pPr marL="0" lvl="0" indent="0" algn="ctr" rtl="0">
                        <a:spcBef>
                          <a:spcPts val="0"/>
                        </a:spcBef>
                        <a:spcAft>
                          <a:spcPts val="0"/>
                        </a:spcAft>
                        <a:buNone/>
                      </a:pPr>
                      <a:r>
                        <a:rPr lang="en-US" sz="1200" b="1"/>
                        <a:t>equivalent</a:t>
                      </a:r>
                      <a:endParaRPr sz="1200" b="1"/>
                    </a:p>
                  </a:txBody>
                  <a:tcPr marL="91425" marR="91425" marT="91425" marB="91425" anchor="ctr">
                    <a:lnL w="19050" cap="flat" cmpd="sng">
                      <a:solidFill>
                        <a:srgbClr val="9E9E9E"/>
                      </a:solidFill>
                      <a:prstDash val="solid"/>
                      <a:round/>
                      <a:headEnd type="none" w="sm" len="sm"/>
                      <a:tailEnd type="none" w="sm" len="sm"/>
                    </a:lnL>
                    <a:lnR w="19050" cap="flat" cmpd="sng">
                      <a:solidFill>
                        <a:srgbClr val="9E9E9E"/>
                      </a:solidFill>
                      <a:prstDash val="solid"/>
                      <a:round/>
                      <a:headEnd type="none" w="sm" len="sm"/>
                      <a:tailEnd type="none" w="sm" len="sm"/>
                    </a:lnR>
                    <a:lnT w="19050" cap="flat" cmpd="sng">
                      <a:solidFill>
                        <a:srgbClr val="9E9E9E"/>
                      </a:solidFill>
                      <a:prstDash val="solid"/>
                      <a:round/>
                      <a:headEnd type="none" w="sm" len="sm"/>
                      <a:tailEnd type="none" w="sm" len="sm"/>
                    </a:lnT>
                    <a:lnB w="19050" cap="flat" cmpd="sng">
                      <a:solidFill>
                        <a:srgbClr val="9E9E9E"/>
                      </a:solidFill>
                      <a:prstDash val="solid"/>
                      <a:round/>
                      <a:headEnd type="none" w="sm" len="sm"/>
                      <a:tailEnd type="none" w="sm" len="sm"/>
                    </a:lnB>
                  </a:tcPr>
                </a:tc>
                <a:tc>
                  <a:txBody>
                    <a:bodyPr/>
                    <a:lstStyle/>
                    <a:p>
                      <a:pPr marL="0" lvl="0" indent="0" algn="l" rtl="0">
                        <a:spcBef>
                          <a:spcPts val="0"/>
                        </a:spcBef>
                        <a:spcAft>
                          <a:spcPts val="0"/>
                        </a:spcAft>
                        <a:buNone/>
                      </a:pPr>
                      <a:endParaRPr sz="1300"/>
                    </a:p>
                  </a:txBody>
                  <a:tcPr marL="91425" marR="91425" marT="91425" marB="91425">
                    <a:lnL w="19050" cap="flat" cmpd="sng">
                      <a:solidFill>
                        <a:srgbClr val="9E9E9E"/>
                      </a:solidFill>
                      <a:prstDash val="solid"/>
                      <a:round/>
                      <a:headEnd type="none" w="sm" len="sm"/>
                      <a:tailEnd type="none" w="sm" len="sm"/>
                    </a:lnL>
                    <a:lnR w="19050" cap="flat" cmpd="sng">
                      <a:solidFill>
                        <a:srgbClr val="9E9E9E"/>
                      </a:solidFill>
                      <a:prstDash val="solid"/>
                      <a:round/>
                      <a:headEnd type="none" w="sm" len="sm"/>
                      <a:tailEnd type="none" w="sm" len="sm"/>
                    </a:lnR>
                    <a:lnT w="19050" cap="flat" cmpd="sng">
                      <a:solidFill>
                        <a:srgbClr val="9E9E9E"/>
                      </a:solidFill>
                      <a:prstDash val="solid"/>
                      <a:round/>
                      <a:headEnd type="none" w="sm" len="sm"/>
                      <a:tailEnd type="none" w="sm" len="sm"/>
                    </a:lnT>
                    <a:lnB w="19050" cap="flat" cmpd="sng">
                      <a:solidFill>
                        <a:srgbClr val="9E9E9E"/>
                      </a:solidFill>
                      <a:prstDash val="solid"/>
                      <a:round/>
                      <a:headEnd type="none" w="sm" len="sm"/>
                      <a:tailEnd type="none" w="sm" len="sm"/>
                    </a:lnB>
                  </a:tcPr>
                </a:tc>
                <a:tc>
                  <a:txBody>
                    <a:bodyPr/>
                    <a:lstStyle/>
                    <a:p>
                      <a:pPr marL="0" lvl="0" indent="0" algn="l" rtl="0">
                        <a:spcBef>
                          <a:spcPts val="0"/>
                        </a:spcBef>
                        <a:spcAft>
                          <a:spcPts val="0"/>
                        </a:spcAft>
                        <a:buNone/>
                      </a:pPr>
                      <a:r>
                        <a:rPr lang="en-US" sz="1600"/>
                        <a:t>✩✩✩✩✩</a:t>
                      </a:r>
                      <a:endParaRPr sz="1600"/>
                    </a:p>
                  </a:txBody>
                  <a:tcPr marL="91425" marR="91425" marT="91425" marB="91425" anchor="ctr">
                    <a:lnL w="19050" cap="flat" cmpd="sng">
                      <a:solidFill>
                        <a:srgbClr val="9E9E9E"/>
                      </a:solidFill>
                      <a:prstDash val="solid"/>
                      <a:round/>
                      <a:headEnd type="none" w="sm" len="sm"/>
                      <a:tailEnd type="none" w="sm" len="sm"/>
                    </a:lnL>
                    <a:lnR w="19050" cap="flat" cmpd="sng">
                      <a:solidFill>
                        <a:srgbClr val="9E9E9E"/>
                      </a:solidFill>
                      <a:prstDash val="solid"/>
                      <a:round/>
                      <a:headEnd type="none" w="sm" len="sm"/>
                      <a:tailEnd type="none" w="sm" len="sm"/>
                    </a:lnR>
                    <a:lnT w="19050" cap="flat" cmpd="sng">
                      <a:solidFill>
                        <a:srgbClr val="9E9E9E"/>
                      </a:solidFill>
                      <a:prstDash val="solid"/>
                      <a:round/>
                      <a:headEnd type="none" w="sm" len="sm"/>
                      <a:tailEnd type="none" w="sm" len="sm"/>
                    </a:lnT>
                    <a:lnB w="19050" cap="flat" cmpd="sng">
                      <a:solidFill>
                        <a:srgbClr val="9E9E9E"/>
                      </a:solidFill>
                      <a:prstDash val="solid"/>
                      <a:round/>
                      <a:headEnd type="none" w="sm" len="sm"/>
                      <a:tailEnd type="none" w="sm" len="sm"/>
                    </a:lnB>
                  </a:tcPr>
                </a:tc>
                <a:tc>
                  <a:txBody>
                    <a:bodyPr/>
                    <a:lstStyle/>
                    <a:p>
                      <a:pPr marL="0" lvl="0" indent="0" algn="l" rtl="0">
                        <a:spcBef>
                          <a:spcPts val="0"/>
                        </a:spcBef>
                        <a:spcAft>
                          <a:spcPts val="0"/>
                        </a:spcAft>
                        <a:buNone/>
                      </a:pPr>
                      <a:endParaRPr sz="1300"/>
                    </a:p>
                  </a:txBody>
                  <a:tcPr marL="91425" marR="91425" marT="91425" marB="91425">
                    <a:lnL w="19050" cap="flat" cmpd="sng">
                      <a:solidFill>
                        <a:srgbClr val="9E9E9E"/>
                      </a:solidFill>
                      <a:prstDash val="solid"/>
                      <a:round/>
                      <a:headEnd type="none" w="sm" len="sm"/>
                      <a:tailEnd type="none" w="sm" len="sm"/>
                    </a:lnL>
                    <a:lnR w="19050" cap="flat" cmpd="sng">
                      <a:solidFill>
                        <a:srgbClr val="9E9E9E"/>
                      </a:solidFill>
                      <a:prstDash val="solid"/>
                      <a:round/>
                      <a:headEnd type="none" w="sm" len="sm"/>
                      <a:tailEnd type="none" w="sm" len="sm"/>
                    </a:lnR>
                    <a:lnT w="19050" cap="flat" cmpd="sng">
                      <a:solidFill>
                        <a:srgbClr val="9E9E9E"/>
                      </a:solidFill>
                      <a:prstDash val="solid"/>
                      <a:round/>
                      <a:headEnd type="none" w="sm" len="sm"/>
                      <a:tailEnd type="none" w="sm" len="sm"/>
                    </a:lnT>
                    <a:lnB w="19050" cap="flat" cmpd="sng">
                      <a:solidFill>
                        <a:srgbClr val="9E9E9E"/>
                      </a:solidFill>
                      <a:prstDash val="solid"/>
                      <a:round/>
                      <a:headEnd type="none" w="sm" len="sm"/>
                      <a:tailEnd type="none" w="sm" len="sm"/>
                    </a:lnB>
                  </a:tcPr>
                </a:tc>
                <a:tc>
                  <a:txBody>
                    <a:bodyPr/>
                    <a:lstStyle/>
                    <a:p>
                      <a:pPr marL="0" lvl="0" indent="0" algn="l" rtl="0">
                        <a:spcBef>
                          <a:spcPts val="0"/>
                        </a:spcBef>
                        <a:spcAft>
                          <a:spcPts val="0"/>
                        </a:spcAft>
                        <a:buNone/>
                      </a:pPr>
                      <a:r>
                        <a:rPr lang="en-US" sz="1600"/>
                        <a:t>☺</a:t>
                      </a:r>
                      <a:r>
                        <a:rPr lang="en-US" sz="1600">
                          <a:solidFill>
                            <a:schemeClr val="dk1"/>
                          </a:solidFill>
                        </a:rPr>
                        <a:t>☺☺☺☺</a:t>
                      </a:r>
                      <a:endParaRPr sz="1600"/>
                    </a:p>
                  </a:txBody>
                  <a:tcPr marL="91425" marR="91425" marT="91425" marB="91425" anchor="ctr">
                    <a:lnL w="19050" cap="flat" cmpd="sng">
                      <a:solidFill>
                        <a:srgbClr val="9E9E9E"/>
                      </a:solidFill>
                      <a:prstDash val="solid"/>
                      <a:round/>
                      <a:headEnd type="none" w="sm" len="sm"/>
                      <a:tailEnd type="none" w="sm" len="sm"/>
                    </a:lnL>
                    <a:lnR w="19050" cap="flat" cmpd="sng">
                      <a:solidFill>
                        <a:srgbClr val="9E9E9E"/>
                      </a:solidFill>
                      <a:prstDash val="solid"/>
                      <a:round/>
                      <a:headEnd type="none" w="sm" len="sm"/>
                      <a:tailEnd type="none" w="sm" len="sm"/>
                    </a:lnR>
                    <a:lnT w="19050" cap="flat" cmpd="sng">
                      <a:solidFill>
                        <a:srgbClr val="9E9E9E"/>
                      </a:solidFill>
                      <a:prstDash val="solid"/>
                      <a:round/>
                      <a:headEnd type="none" w="sm" len="sm"/>
                      <a:tailEnd type="none" w="sm" len="sm"/>
                    </a:lnT>
                    <a:lnB w="19050" cap="flat" cmpd="sng">
                      <a:solidFill>
                        <a:srgbClr val="9E9E9E"/>
                      </a:solidFill>
                      <a:prstDash val="solid"/>
                      <a:round/>
                      <a:headEnd type="none" w="sm" len="sm"/>
                      <a:tailEnd type="none" w="sm" len="sm"/>
                    </a:lnB>
                  </a:tcPr>
                </a:tc>
                <a:tc>
                  <a:txBody>
                    <a:bodyPr/>
                    <a:lstStyle/>
                    <a:p>
                      <a:pPr marL="0" lvl="0" indent="0" algn="l" rtl="0">
                        <a:spcBef>
                          <a:spcPts val="0"/>
                        </a:spcBef>
                        <a:spcAft>
                          <a:spcPts val="0"/>
                        </a:spcAft>
                        <a:buNone/>
                      </a:pPr>
                      <a:endParaRPr sz="1300"/>
                    </a:p>
                  </a:txBody>
                  <a:tcPr marL="91425" marR="91425" marT="91425" marB="91425">
                    <a:lnL w="19050" cap="flat" cmpd="sng">
                      <a:solidFill>
                        <a:srgbClr val="9E9E9E"/>
                      </a:solidFill>
                      <a:prstDash val="solid"/>
                      <a:round/>
                      <a:headEnd type="none" w="sm" len="sm"/>
                      <a:tailEnd type="none" w="sm" len="sm"/>
                    </a:lnL>
                    <a:lnR w="19050" cap="flat" cmpd="sng">
                      <a:solidFill>
                        <a:srgbClr val="9E9E9E"/>
                      </a:solidFill>
                      <a:prstDash val="solid"/>
                      <a:round/>
                      <a:headEnd type="none" w="sm" len="sm"/>
                      <a:tailEnd type="none" w="sm" len="sm"/>
                    </a:lnR>
                    <a:lnT w="19050" cap="flat" cmpd="sng">
                      <a:solidFill>
                        <a:srgbClr val="9E9E9E"/>
                      </a:solidFill>
                      <a:prstDash val="solid"/>
                      <a:round/>
                      <a:headEnd type="none" w="sm" len="sm"/>
                      <a:tailEnd type="none" w="sm" len="sm"/>
                    </a:lnT>
                    <a:lnB w="19050" cap="flat" cmpd="sng">
                      <a:solidFill>
                        <a:srgbClr val="9E9E9E"/>
                      </a:solidFill>
                      <a:prstDash val="solid"/>
                      <a:round/>
                      <a:headEnd type="none" w="sm" len="sm"/>
                      <a:tailEnd type="none" w="sm" len="sm"/>
                    </a:lnB>
                  </a:tcPr>
                </a:tc>
                <a:tc>
                  <a:txBody>
                    <a:bodyPr/>
                    <a:lstStyle/>
                    <a:p>
                      <a:pPr marL="0" lvl="0" indent="0" algn="l" rtl="0">
                        <a:spcBef>
                          <a:spcPts val="0"/>
                        </a:spcBef>
                        <a:spcAft>
                          <a:spcPts val="0"/>
                        </a:spcAft>
                        <a:buNone/>
                      </a:pPr>
                      <a:endParaRPr sz="1300"/>
                    </a:p>
                    <a:p>
                      <a:pPr marL="0" lvl="0" indent="0" algn="l" rtl="0">
                        <a:spcBef>
                          <a:spcPts val="0"/>
                        </a:spcBef>
                        <a:spcAft>
                          <a:spcPts val="0"/>
                        </a:spcAft>
                        <a:buNone/>
                      </a:pPr>
                      <a:endParaRPr sz="1300"/>
                    </a:p>
                  </a:txBody>
                  <a:tcPr marL="91425" marR="91425" marT="91425" marB="91425">
                    <a:lnL w="19050" cap="flat" cmpd="sng">
                      <a:solidFill>
                        <a:srgbClr val="9E9E9E"/>
                      </a:solidFill>
                      <a:prstDash val="solid"/>
                      <a:round/>
                      <a:headEnd type="none" w="sm" len="sm"/>
                      <a:tailEnd type="none" w="sm" len="sm"/>
                    </a:lnL>
                    <a:lnR w="19050" cap="flat" cmpd="sng">
                      <a:solidFill>
                        <a:srgbClr val="9E9E9E"/>
                      </a:solidFill>
                      <a:prstDash val="solid"/>
                      <a:round/>
                      <a:headEnd type="none" w="sm" len="sm"/>
                      <a:tailEnd type="none" w="sm" len="sm"/>
                    </a:lnR>
                    <a:lnT w="19050" cap="flat" cmpd="sng">
                      <a:solidFill>
                        <a:srgbClr val="9E9E9E"/>
                      </a:solidFill>
                      <a:prstDash val="solid"/>
                      <a:round/>
                      <a:headEnd type="none" w="sm" len="sm"/>
                      <a:tailEnd type="none" w="sm" len="sm"/>
                    </a:lnT>
                    <a:lnB w="19050" cap="flat" cmpd="sng">
                      <a:solidFill>
                        <a:srgbClr val="9E9E9E"/>
                      </a:solidFill>
                      <a:prstDash val="solid"/>
                      <a:round/>
                      <a:headEnd type="none" w="sm" len="sm"/>
                      <a:tailEnd type="none" w="sm" len="sm"/>
                    </a:lnB>
                  </a:tcPr>
                </a:tc>
                <a:extLst>
                  <a:ext uri="{0D108BD9-81ED-4DB2-BD59-A6C34878D82A}">
                    <a16:rowId xmlns:a16="http://schemas.microsoft.com/office/drawing/2014/main" val="10002"/>
                  </a:ext>
                </a:extLst>
              </a:tr>
              <a:tr h="396200">
                <a:tc>
                  <a:txBody>
                    <a:bodyPr/>
                    <a:lstStyle/>
                    <a:p>
                      <a:pPr marL="0" lvl="0" indent="0" algn="ctr" rtl="0">
                        <a:spcBef>
                          <a:spcPts val="0"/>
                        </a:spcBef>
                        <a:spcAft>
                          <a:spcPts val="0"/>
                        </a:spcAft>
                        <a:buNone/>
                      </a:pPr>
                      <a:endParaRPr sz="600" b="1">
                        <a:solidFill>
                          <a:schemeClr val="dk1"/>
                        </a:solidFill>
                      </a:endParaRPr>
                    </a:p>
                    <a:p>
                      <a:pPr marL="0" lvl="0" indent="0" algn="ctr" rtl="0">
                        <a:spcBef>
                          <a:spcPts val="0"/>
                        </a:spcBef>
                        <a:spcAft>
                          <a:spcPts val="0"/>
                        </a:spcAft>
                        <a:buNone/>
                      </a:pPr>
                      <a:r>
                        <a:rPr lang="en-US" sz="1200" b="1">
                          <a:solidFill>
                            <a:schemeClr val="dk1"/>
                          </a:solidFill>
                        </a:rPr>
                        <a:t>Associates Degree</a:t>
                      </a:r>
                      <a:endParaRPr sz="1200" b="1">
                        <a:solidFill>
                          <a:schemeClr val="dk1"/>
                        </a:solidFill>
                      </a:endParaRPr>
                    </a:p>
                    <a:p>
                      <a:pPr marL="0" lvl="0" indent="0" algn="ctr" rtl="0">
                        <a:spcBef>
                          <a:spcPts val="0"/>
                        </a:spcBef>
                        <a:spcAft>
                          <a:spcPts val="0"/>
                        </a:spcAft>
                        <a:buClr>
                          <a:schemeClr val="dk1"/>
                        </a:buClr>
                        <a:buSzPts val="1100"/>
                        <a:buFont typeface="Arial"/>
                        <a:buNone/>
                      </a:pPr>
                      <a:endParaRPr sz="600" b="1">
                        <a:solidFill>
                          <a:schemeClr val="dk1"/>
                        </a:solidFill>
                      </a:endParaRPr>
                    </a:p>
                  </a:txBody>
                  <a:tcPr marL="91425" marR="91425" marT="91425" marB="91425" anchor="ctr">
                    <a:lnL w="19050" cap="flat" cmpd="sng">
                      <a:solidFill>
                        <a:srgbClr val="9E9E9E"/>
                      </a:solidFill>
                      <a:prstDash val="solid"/>
                      <a:round/>
                      <a:headEnd type="none" w="sm" len="sm"/>
                      <a:tailEnd type="none" w="sm" len="sm"/>
                    </a:lnL>
                    <a:lnR w="19050" cap="flat" cmpd="sng">
                      <a:solidFill>
                        <a:srgbClr val="9E9E9E"/>
                      </a:solidFill>
                      <a:prstDash val="solid"/>
                      <a:round/>
                      <a:headEnd type="none" w="sm" len="sm"/>
                      <a:tailEnd type="none" w="sm" len="sm"/>
                    </a:lnR>
                    <a:lnT w="19050" cap="flat" cmpd="sng">
                      <a:solidFill>
                        <a:srgbClr val="9E9E9E"/>
                      </a:solidFill>
                      <a:prstDash val="solid"/>
                      <a:round/>
                      <a:headEnd type="none" w="sm" len="sm"/>
                      <a:tailEnd type="none" w="sm" len="sm"/>
                    </a:lnT>
                    <a:lnB w="19050" cap="flat" cmpd="sng">
                      <a:solidFill>
                        <a:srgbClr val="9E9E9E"/>
                      </a:solidFill>
                      <a:prstDash val="solid"/>
                      <a:round/>
                      <a:headEnd type="none" w="sm" len="sm"/>
                      <a:tailEnd type="none" w="sm" len="sm"/>
                    </a:lnB>
                  </a:tcPr>
                </a:tc>
                <a:tc>
                  <a:txBody>
                    <a:bodyPr/>
                    <a:lstStyle/>
                    <a:p>
                      <a:pPr marL="0" lvl="0" indent="0" algn="l" rtl="0">
                        <a:spcBef>
                          <a:spcPts val="0"/>
                        </a:spcBef>
                        <a:spcAft>
                          <a:spcPts val="0"/>
                        </a:spcAft>
                        <a:buNone/>
                      </a:pPr>
                      <a:endParaRPr sz="1300"/>
                    </a:p>
                  </a:txBody>
                  <a:tcPr marL="91425" marR="91425" marT="91425" marB="91425">
                    <a:lnL w="19050" cap="flat" cmpd="sng">
                      <a:solidFill>
                        <a:srgbClr val="9E9E9E"/>
                      </a:solidFill>
                      <a:prstDash val="solid"/>
                      <a:round/>
                      <a:headEnd type="none" w="sm" len="sm"/>
                      <a:tailEnd type="none" w="sm" len="sm"/>
                    </a:lnL>
                    <a:lnR w="19050" cap="flat" cmpd="sng">
                      <a:solidFill>
                        <a:srgbClr val="9E9E9E"/>
                      </a:solidFill>
                      <a:prstDash val="solid"/>
                      <a:round/>
                      <a:headEnd type="none" w="sm" len="sm"/>
                      <a:tailEnd type="none" w="sm" len="sm"/>
                    </a:lnR>
                    <a:lnT w="19050" cap="flat" cmpd="sng">
                      <a:solidFill>
                        <a:srgbClr val="9E9E9E"/>
                      </a:solidFill>
                      <a:prstDash val="solid"/>
                      <a:round/>
                      <a:headEnd type="none" w="sm" len="sm"/>
                      <a:tailEnd type="none" w="sm" len="sm"/>
                    </a:lnT>
                    <a:lnB w="19050" cap="flat" cmpd="sng">
                      <a:solidFill>
                        <a:srgbClr val="9E9E9E"/>
                      </a:solidFill>
                      <a:prstDash val="solid"/>
                      <a:round/>
                      <a:headEnd type="none" w="sm" len="sm"/>
                      <a:tailEnd type="none" w="sm" len="sm"/>
                    </a:lnB>
                  </a:tcPr>
                </a:tc>
                <a:tc>
                  <a:txBody>
                    <a:bodyPr/>
                    <a:lstStyle/>
                    <a:p>
                      <a:pPr marL="0" lvl="0" indent="0" algn="l" rtl="0">
                        <a:spcBef>
                          <a:spcPts val="0"/>
                        </a:spcBef>
                        <a:spcAft>
                          <a:spcPts val="0"/>
                        </a:spcAft>
                        <a:buNone/>
                      </a:pPr>
                      <a:r>
                        <a:rPr lang="en-US" sz="1600"/>
                        <a:t>✩✩✩✩✩</a:t>
                      </a:r>
                      <a:endParaRPr sz="1600"/>
                    </a:p>
                  </a:txBody>
                  <a:tcPr marL="91425" marR="91425" marT="91425" marB="91425" anchor="ctr">
                    <a:lnL w="19050" cap="flat" cmpd="sng">
                      <a:solidFill>
                        <a:srgbClr val="9E9E9E"/>
                      </a:solidFill>
                      <a:prstDash val="solid"/>
                      <a:round/>
                      <a:headEnd type="none" w="sm" len="sm"/>
                      <a:tailEnd type="none" w="sm" len="sm"/>
                    </a:lnL>
                    <a:lnR w="19050" cap="flat" cmpd="sng">
                      <a:solidFill>
                        <a:srgbClr val="9E9E9E"/>
                      </a:solidFill>
                      <a:prstDash val="solid"/>
                      <a:round/>
                      <a:headEnd type="none" w="sm" len="sm"/>
                      <a:tailEnd type="none" w="sm" len="sm"/>
                    </a:lnR>
                    <a:lnT w="19050" cap="flat" cmpd="sng">
                      <a:solidFill>
                        <a:srgbClr val="9E9E9E"/>
                      </a:solidFill>
                      <a:prstDash val="solid"/>
                      <a:round/>
                      <a:headEnd type="none" w="sm" len="sm"/>
                      <a:tailEnd type="none" w="sm" len="sm"/>
                    </a:lnT>
                    <a:lnB w="19050" cap="flat" cmpd="sng">
                      <a:solidFill>
                        <a:srgbClr val="9E9E9E"/>
                      </a:solidFill>
                      <a:prstDash val="solid"/>
                      <a:round/>
                      <a:headEnd type="none" w="sm" len="sm"/>
                      <a:tailEnd type="none" w="sm" len="sm"/>
                    </a:lnB>
                  </a:tcPr>
                </a:tc>
                <a:tc>
                  <a:txBody>
                    <a:bodyPr/>
                    <a:lstStyle/>
                    <a:p>
                      <a:pPr marL="0" lvl="0" indent="0" algn="l" rtl="0">
                        <a:spcBef>
                          <a:spcPts val="0"/>
                        </a:spcBef>
                        <a:spcAft>
                          <a:spcPts val="0"/>
                        </a:spcAft>
                        <a:buNone/>
                      </a:pPr>
                      <a:endParaRPr sz="1300"/>
                    </a:p>
                  </a:txBody>
                  <a:tcPr marL="91425" marR="91425" marT="91425" marB="91425">
                    <a:lnL w="19050" cap="flat" cmpd="sng">
                      <a:solidFill>
                        <a:srgbClr val="9E9E9E"/>
                      </a:solidFill>
                      <a:prstDash val="solid"/>
                      <a:round/>
                      <a:headEnd type="none" w="sm" len="sm"/>
                      <a:tailEnd type="none" w="sm" len="sm"/>
                    </a:lnL>
                    <a:lnR w="19050" cap="flat" cmpd="sng">
                      <a:solidFill>
                        <a:srgbClr val="9E9E9E"/>
                      </a:solidFill>
                      <a:prstDash val="solid"/>
                      <a:round/>
                      <a:headEnd type="none" w="sm" len="sm"/>
                      <a:tailEnd type="none" w="sm" len="sm"/>
                    </a:lnR>
                    <a:lnT w="19050" cap="flat" cmpd="sng">
                      <a:solidFill>
                        <a:srgbClr val="9E9E9E"/>
                      </a:solidFill>
                      <a:prstDash val="solid"/>
                      <a:round/>
                      <a:headEnd type="none" w="sm" len="sm"/>
                      <a:tailEnd type="none" w="sm" len="sm"/>
                    </a:lnT>
                    <a:lnB w="19050" cap="flat" cmpd="sng">
                      <a:solidFill>
                        <a:srgbClr val="9E9E9E"/>
                      </a:solidFill>
                      <a:prstDash val="solid"/>
                      <a:round/>
                      <a:headEnd type="none" w="sm" len="sm"/>
                      <a:tailEnd type="none" w="sm" len="sm"/>
                    </a:lnB>
                  </a:tcPr>
                </a:tc>
                <a:tc>
                  <a:txBody>
                    <a:bodyPr/>
                    <a:lstStyle/>
                    <a:p>
                      <a:pPr marL="0" lvl="0" indent="0" algn="l" rtl="0">
                        <a:spcBef>
                          <a:spcPts val="0"/>
                        </a:spcBef>
                        <a:spcAft>
                          <a:spcPts val="0"/>
                        </a:spcAft>
                        <a:buNone/>
                      </a:pPr>
                      <a:r>
                        <a:rPr lang="en-US" sz="1600"/>
                        <a:t>☺</a:t>
                      </a:r>
                      <a:r>
                        <a:rPr lang="en-US" sz="1600">
                          <a:solidFill>
                            <a:schemeClr val="dk1"/>
                          </a:solidFill>
                        </a:rPr>
                        <a:t>☺☺☺☺</a:t>
                      </a:r>
                      <a:endParaRPr sz="1600"/>
                    </a:p>
                  </a:txBody>
                  <a:tcPr marL="91425" marR="91425" marT="91425" marB="91425" anchor="ctr">
                    <a:lnL w="19050" cap="flat" cmpd="sng">
                      <a:solidFill>
                        <a:srgbClr val="9E9E9E"/>
                      </a:solidFill>
                      <a:prstDash val="solid"/>
                      <a:round/>
                      <a:headEnd type="none" w="sm" len="sm"/>
                      <a:tailEnd type="none" w="sm" len="sm"/>
                    </a:lnL>
                    <a:lnR w="19050" cap="flat" cmpd="sng">
                      <a:solidFill>
                        <a:srgbClr val="9E9E9E"/>
                      </a:solidFill>
                      <a:prstDash val="solid"/>
                      <a:round/>
                      <a:headEnd type="none" w="sm" len="sm"/>
                      <a:tailEnd type="none" w="sm" len="sm"/>
                    </a:lnR>
                    <a:lnT w="19050" cap="flat" cmpd="sng">
                      <a:solidFill>
                        <a:srgbClr val="9E9E9E"/>
                      </a:solidFill>
                      <a:prstDash val="solid"/>
                      <a:round/>
                      <a:headEnd type="none" w="sm" len="sm"/>
                      <a:tailEnd type="none" w="sm" len="sm"/>
                    </a:lnT>
                    <a:lnB w="19050" cap="flat" cmpd="sng">
                      <a:solidFill>
                        <a:srgbClr val="9E9E9E"/>
                      </a:solidFill>
                      <a:prstDash val="solid"/>
                      <a:round/>
                      <a:headEnd type="none" w="sm" len="sm"/>
                      <a:tailEnd type="none" w="sm" len="sm"/>
                    </a:lnB>
                  </a:tcPr>
                </a:tc>
                <a:tc>
                  <a:txBody>
                    <a:bodyPr/>
                    <a:lstStyle/>
                    <a:p>
                      <a:pPr marL="0" lvl="0" indent="0" algn="l" rtl="0">
                        <a:spcBef>
                          <a:spcPts val="0"/>
                        </a:spcBef>
                        <a:spcAft>
                          <a:spcPts val="0"/>
                        </a:spcAft>
                        <a:buNone/>
                      </a:pPr>
                      <a:endParaRPr sz="1300"/>
                    </a:p>
                  </a:txBody>
                  <a:tcPr marL="91425" marR="91425" marT="91425" marB="91425">
                    <a:lnL w="19050" cap="flat" cmpd="sng">
                      <a:solidFill>
                        <a:srgbClr val="9E9E9E"/>
                      </a:solidFill>
                      <a:prstDash val="solid"/>
                      <a:round/>
                      <a:headEnd type="none" w="sm" len="sm"/>
                      <a:tailEnd type="none" w="sm" len="sm"/>
                    </a:lnL>
                    <a:lnR w="19050" cap="flat" cmpd="sng">
                      <a:solidFill>
                        <a:srgbClr val="9E9E9E"/>
                      </a:solidFill>
                      <a:prstDash val="solid"/>
                      <a:round/>
                      <a:headEnd type="none" w="sm" len="sm"/>
                      <a:tailEnd type="none" w="sm" len="sm"/>
                    </a:lnR>
                    <a:lnT w="19050" cap="flat" cmpd="sng">
                      <a:solidFill>
                        <a:srgbClr val="9E9E9E"/>
                      </a:solidFill>
                      <a:prstDash val="solid"/>
                      <a:round/>
                      <a:headEnd type="none" w="sm" len="sm"/>
                      <a:tailEnd type="none" w="sm" len="sm"/>
                    </a:lnT>
                    <a:lnB w="19050" cap="flat" cmpd="sng">
                      <a:solidFill>
                        <a:srgbClr val="9E9E9E"/>
                      </a:solidFill>
                      <a:prstDash val="solid"/>
                      <a:round/>
                      <a:headEnd type="none" w="sm" len="sm"/>
                      <a:tailEnd type="none" w="sm" len="sm"/>
                    </a:lnB>
                  </a:tcPr>
                </a:tc>
                <a:tc>
                  <a:txBody>
                    <a:bodyPr/>
                    <a:lstStyle/>
                    <a:p>
                      <a:pPr marL="0" lvl="0" indent="0" algn="l" rtl="0">
                        <a:spcBef>
                          <a:spcPts val="0"/>
                        </a:spcBef>
                        <a:spcAft>
                          <a:spcPts val="0"/>
                        </a:spcAft>
                        <a:buNone/>
                      </a:pPr>
                      <a:endParaRPr sz="1300"/>
                    </a:p>
                    <a:p>
                      <a:pPr marL="0" lvl="0" indent="0" algn="l" rtl="0">
                        <a:spcBef>
                          <a:spcPts val="0"/>
                        </a:spcBef>
                        <a:spcAft>
                          <a:spcPts val="0"/>
                        </a:spcAft>
                        <a:buNone/>
                      </a:pPr>
                      <a:endParaRPr sz="1300"/>
                    </a:p>
                  </a:txBody>
                  <a:tcPr marL="91425" marR="91425" marT="91425" marB="91425">
                    <a:lnL w="19050" cap="flat" cmpd="sng">
                      <a:solidFill>
                        <a:srgbClr val="9E9E9E"/>
                      </a:solidFill>
                      <a:prstDash val="solid"/>
                      <a:round/>
                      <a:headEnd type="none" w="sm" len="sm"/>
                      <a:tailEnd type="none" w="sm" len="sm"/>
                    </a:lnL>
                    <a:lnR w="19050" cap="flat" cmpd="sng">
                      <a:solidFill>
                        <a:srgbClr val="9E9E9E"/>
                      </a:solidFill>
                      <a:prstDash val="solid"/>
                      <a:round/>
                      <a:headEnd type="none" w="sm" len="sm"/>
                      <a:tailEnd type="none" w="sm" len="sm"/>
                    </a:lnR>
                    <a:lnT w="19050" cap="flat" cmpd="sng">
                      <a:solidFill>
                        <a:srgbClr val="9E9E9E"/>
                      </a:solidFill>
                      <a:prstDash val="solid"/>
                      <a:round/>
                      <a:headEnd type="none" w="sm" len="sm"/>
                      <a:tailEnd type="none" w="sm" len="sm"/>
                    </a:lnT>
                    <a:lnB w="19050" cap="flat" cmpd="sng">
                      <a:solidFill>
                        <a:srgbClr val="9E9E9E"/>
                      </a:solidFill>
                      <a:prstDash val="solid"/>
                      <a:round/>
                      <a:headEnd type="none" w="sm" len="sm"/>
                      <a:tailEnd type="none" w="sm" len="sm"/>
                    </a:lnB>
                  </a:tcPr>
                </a:tc>
                <a:extLst>
                  <a:ext uri="{0D108BD9-81ED-4DB2-BD59-A6C34878D82A}">
                    <a16:rowId xmlns:a16="http://schemas.microsoft.com/office/drawing/2014/main" val="10003"/>
                  </a:ext>
                </a:extLst>
              </a:tr>
              <a:tr h="396200">
                <a:tc>
                  <a:txBody>
                    <a:bodyPr/>
                    <a:lstStyle/>
                    <a:p>
                      <a:pPr marL="0" lvl="0" indent="0" algn="ctr" rtl="0">
                        <a:spcBef>
                          <a:spcPts val="0"/>
                        </a:spcBef>
                        <a:spcAft>
                          <a:spcPts val="0"/>
                        </a:spcAft>
                        <a:buNone/>
                      </a:pPr>
                      <a:endParaRPr sz="600" b="1"/>
                    </a:p>
                    <a:p>
                      <a:pPr marL="0" lvl="0" indent="0" algn="ctr" rtl="0">
                        <a:spcBef>
                          <a:spcPts val="0"/>
                        </a:spcBef>
                        <a:spcAft>
                          <a:spcPts val="0"/>
                        </a:spcAft>
                        <a:buNone/>
                      </a:pPr>
                      <a:r>
                        <a:rPr lang="en-US" sz="1200" b="1"/>
                        <a:t>Bachelor’s Degree</a:t>
                      </a:r>
                      <a:endParaRPr sz="1200" b="1"/>
                    </a:p>
                    <a:p>
                      <a:pPr marL="0" lvl="0" indent="0" algn="ctr" rtl="0">
                        <a:spcBef>
                          <a:spcPts val="0"/>
                        </a:spcBef>
                        <a:spcAft>
                          <a:spcPts val="0"/>
                        </a:spcAft>
                        <a:buNone/>
                      </a:pPr>
                      <a:endParaRPr sz="600" b="1"/>
                    </a:p>
                  </a:txBody>
                  <a:tcPr marL="91425" marR="91425" marT="91425" marB="91425" anchor="ctr">
                    <a:lnL w="19050" cap="flat" cmpd="sng">
                      <a:solidFill>
                        <a:srgbClr val="9E9E9E"/>
                      </a:solidFill>
                      <a:prstDash val="solid"/>
                      <a:round/>
                      <a:headEnd type="none" w="sm" len="sm"/>
                      <a:tailEnd type="none" w="sm" len="sm"/>
                    </a:lnL>
                    <a:lnR w="19050" cap="flat" cmpd="sng">
                      <a:solidFill>
                        <a:srgbClr val="9E9E9E"/>
                      </a:solidFill>
                      <a:prstDash val="solid"/>
                      <a:round/>
                      <a:headEnd type="none" w="sm" len="sm"/>
                      <a:tailEnd type="none" w="sm" len="sm"/>
                    </a:lnR>
                    <a:lnT w="19050" cap="flat" cmpd="sng">
                      <a:solidFill>
                        <a:srgbClr val="9E9E9E"/>
                      </a:solidFill>
                      <a:prstDash val="solid"/>
                      <a:round/>
                      <a:headEnd type="none" w="sm" len="sm"/>
                      <a:tailEnd type="none" w="sm" len="sm"/>
                    </a:lnT>
                    <a:lnB w="19050" cap="flat" cmpd="sng">
                      <a:solidFill>
                        <a:srgbClr val="9E9E9E"/>
                      </a:solidFill>
                      <a:prstDash val="solid"/>
                      <a:round/>
                      <a:headEnd type="none" w="sm" len="sm"/>
                      <a:tailEnd type="none" w="sm" len="sm"/>
                    </a:lnB>
                  </a:tcPr>
                </a:tc>
                <a:tc>
                  <a:txBody>
                    <a:bodyPr/>
                    <a:lstStyle/>
                    <a:p>
                      <a:pPr marL="0" lvl="0" indent="0" algn="l" rtl="0">
                        <a:spcBef>
                          <a:spcPts val="0"/>
                        </a:spcBef>
                        <a:spcAft>
                          <a:spcPts val="0"/>
                        </a:spcAft>
                        <a:buNone/>
                      </a:pPr>
                      <a:endParaRPr sz="1300"/>
                    </a:p>
                  </a:txBody>
                  <a:tcPr marL="91425" marR="91425" marT="91425" marB="91425">
                    <a:lnL w="19050" cap="flat" cmpd="sng">
                      <a:solidFill>
                        <a:srgbClr val="9E9E9E"/>
                      </a:solidFill>
                      <a:prstDash val="solid"/>
                      <a:round/>
                      <a:headEnd type="none" w="sm" len="sm"/>
                      <a:tailEnd type="none" w="sm" len="sm"/>
                    </a:lnL>
                    <a:lnR w="19050" cap="flat" cmpd="sng">
                      <a:solidFill>
                        <a:srgbClr val="9E9E9E"/>
                      </a:solidFill>
                      <a:prstDash val="solid"/>
                      <a:round/>
                      <a:headEnd type="none" w="sm" len="sm"/>
                      <a:tailEnd type="none" w="sm" len="sm"/>
                    </a:lnR>
                    <a:lnT w="19050" cap="flat" cmpd="sng">
                      <a:solidFill>
                        <a:srgbClr val="9E9E9E"/>
                      </a:solidFill>
                      <a:prstDash val="solid"/>
                      <a:round/>
                      <a:headEnd type="none" w="sm" len="sm"/>
                      <a:tailEnd type="none" w="sm" len="sm"/>
                    </a:lnT>
                    <a:lnB w="19050" cap="flat" cmpd="sng">
                      <a:solidFill>
                        <a:srgbClr val="9E9E9E"/>
                      </a:solidFill>
                      <a:prstDash val="solid"/>
                      <a:round/>
                      <a:headEnd type="none" w="sm" len="sm"/>
                      <a:tailEnd type="none" w="sm" len="sm"/>
                    </a:lnB>
                  </a:tcPr>
                </a:tc>
                <a:tc>
                  <a:txBody>
                    <a:bodyPr/>
                    <a:lstStyle/>
                    <a:p>
                      <a:pPr marL="0" lvl="0" indent="0" algn="l" rtl="0">
                        <a:spcBef>
                          <a:spcPts val="0"/>
                        </a:spcBef>
                        <a:spcAft>
                          <a:spcPts val="0"/>
                        </a:spcAft>
                        <a:buNone/>
                      </a:pPr>
                      <a:r>
                        <a:rPr lang="en-US" sz="1600"/>
                        <a:t>✩✩✩✩✩</a:t>
                      </a:r>
                      <a:endParaRPr sz="1600"/>
                    </a:p>
                  </a:txBody>
                  <a:tcPr marL="91425" marR="91425" marT="91425" marB="91425" anchor="ctr">
                    <a:lnL w="19050" cap="flat" cmpd="sng">
                      <a:solidFill>
                        <a:srgbClr val="9E9E9E"/>
                      </a:solidFill>
                      <a:prstDash val="solid"/>
                      <a:round/>
                      <a:headEnd type="none" w="sm" len="sm"/>
                      <a:tailEnd type="none" w="sm" len="sm"/>
                    </a:lnL>
                    <a:lnR w="19050" cap="flat" cmpd="sng">
                      <a:solidFill>
                        <a:srgbClr val="9E9E9E"/>
                      </a:solidFill>
                      <a:prstDash val="solid"/>
                      <a:round/>
                      <a:headEnd type="none" w="sm" len="sm"/>
                      <a:tailEnd type="none" w="sm" len="sm"/>
                    </a:lnR>
                    <a:lnT w="19050" cap="flat" cmpd="sng">
                      <a:solidFill>
                        <a:srgbClr val="9E9E9E"/>
                      </a:solidFill>
                      <a:prstDash val="solid"/>
                      <a:round/>
                      <a:headEnd type="none" w="sm" len="sm"/>
                      <a:tailEnd type="none" w="sm" len="sm"/>
                    </a:lnT>
                    <a:lnB w="19050" cap="flat" cmpd="sng">
                      <a:solidFill>
                        <a:srgbClr val="9E9E9E"/>
                      </a:solidFill>
                      <a:prstDash val="solid"/>
                      <a:round/>
                      <a:headEnd type="none" w="sm" len="sm"/>
                      <a:tailEnd type="none" w="sm" len="sm"/>
                    </a:lnB>
                  </a:tcPr>
                </a:tc>
                <a:tc>
                  <a:txBody>
                    <a:bodyPr/>
                    <a:lstStyle/>
                    <a:p>
                      <a:pPr marL="0" lvl="0" indent="0" algn="l" rtl="0">
                        <a:spcBef>
                          <a:spcPts val="0"/>
                        </a:spcBef>
                        <a:spcAft>
                          <a:spcPts val="0"/>
                        </a:spcAft>
                        <a:buNone/>
                      </a:pPr>
                      <a:endParaRPr sz="1300"/>
                    </a:p>
                  </a:txBody>
                  <a:tcPr marL="91425" marR="91425" marT="91425" marB="91425">
                    <a:lnL w="19050" cap="flat" cmpd="sng">
                      <a:solidFill>
                        <a:srgbClr val="9E9E9E"/>
                      </a:solidFill>
                      <a:prstDash val="solid"/>
                      <a:round/>
                      <a:headEnd type="none" w="sm" len="sm"/>
                      <a:tailEnd type="none" w="sm" len="sm"/>
                    </a:lnL>
                    <a:lnR w="19050" cap="flat" cmpd="sng">
                      <a:solidFill>
                        <a:srgbClr val="9E9E9E"/>
                      </a:solidFill>
                      <a:prstDash val="solid"/>
                      <a:round/>
                      <a:headEnd type="none" w="sm" len="sm"/>
                      <a:tailEnd type="none" w="sm" len="sm"/>
                    </a:lnR>
                    <a:lnT w="19050" cap="flat" cmpd="sng">
                      <a:solidFill>
                        <a:srgbClr val="9E9E9E"/>
                      </a:solidFill>
                      <a:prstDash val="solid"/>
                      <a:round/>
                      <a:headEnd type="none" w="sm" len="sm"/>
                      <a:tailEnd type="none" w="sm" len="sm"/>
                    </a:lnT>
                    <a:lnB w="19050" cap="flat" cmpd="sng">
                      <a:solidFill>
                        <a:srgbClr val="9E9E9E"/>
                      </a:solidFill>
                      <a:prstDash val="solid"/>
                      <a:round/>
                      <a:headEnd type="none" w="sm" len="sm"/>
                      <a:tailEnd type="none" w="sm" len="sm"/>
                    </a:lnB>
                  </a:tcPr>
                </a:tc>
                <a:tc>
                  <a:txBody>
                    <a:bodyPr/>
                    <a:lstStyle/>
                    <a:p>
                      <a:pPr marL="0" lvl="0" indent="0" algn="l" rtl="0">
                        <a:spcBef>
                          <a:spcPts val="0"/>
                        </a:spcBef>
                        <a:spcAft>
                          <a:spcPts val="0"/>
                        </a:spcAft>
                        <a:buNone/>
                      </a:pPr>
                      <a:r>
                        <a:rPr lang="en-US" sz="1600"/>
                        <a:t>☺</a:t>
                      </a:r>
                      <a:r>
                        <a:rPr lang="en-US" sz="1600">
                          <a:solidFill>
                            <a:schemeClr val="dk1"/>
                          </a:solidFill>
                        </a:rPr>
                        <a:t>☺☺☺☺</a:t>
                      </a:r>
                      <a:endParaRPr sz="1600"/>
                    </a:p>
                  </a:txBody>
                  <a:tcPr marL="91425" marR="91425" marT="91425" marB="91425" anchor="ctr">
                    <a:lnL w="19050" cap="flat" cmpd="sng">
                      <a:solidFill>
                        <a:srgbClr val="9E9E9E"/>
                      </a:solidFill>
                      <a:prstDash val="solid"/>
                      <a:round/>
                      <a:headEnd type="none" w="sm" len="sm"/>
                      <a:tailEnd type="none" w="sm" len="sm"/>
                    </a:lnL>
                    <a:lnR w="19050" cap="flat" cmpd="sng">
                      <a:solidFill>
                        <a:srgbClr val="9E9E9E"/>
                      </a:solidFill>
                      <a:prstDash val="solid"/>
                      <a:round/>
                      <a:headEnd type="none" w="sm" len="sm"/>
                      <a:tailEnd type="none" w="sm" len="sm"/>
                    </a:lnR>
                    <a:lnT w="19050" cap="flat" cmpd="sng">
                      <a:solidFill>
                        <a:srgbClr val="9E9E9E"/>
                      </a:solidFill>
                      <a:prstDash val="solid"/>
                      <a:round/>
                      <a:headEnd type="none" w="sm" len="sm"/>
                      <a:tailEnd type="none" w="sm" len="sm"/>
                    </a:lnT>
                    <a:lnB w="19050" cap="flat" cmpd="sng">
                      <a:solidFill>
                        <a:srgbClr val="9E9E9E"/>
                      </a:solidFill>
                      <a:prstDash val="solid"/>
                      <a:round/>
                      <a:headEnd type="none" w="sm" len="sm"/>
                      <a:tailEnd type="none" w="sm" len="sm"/>
                    </a:lnB>
                  </a:tcPr>
                </a:tc>
                <a:tc>
                  <a:txBody>
                    <a:bodyPr/>
                    <a:lstStyle/>
                    <a:p>
                      <a:pPr marL="0" lvl="0" indent="0" algn="l" rtl="0">
                        <a:spcBef>
                          <a:spcPts val="0"/>
                        </a:spcBef>
                        <a:spcAft>
                          <a:spcPts val="0"/>
                        </a:spcAft>
                        <a:buNone/>
                      </a:pPr>
                      <a:endParaRPr sz="1300"/>
                    </a:p>
                  </a:txBody>
                  <a:tcPr marL="91425" marR="91425" marT="91425" marB="91425">
                    <a:lnL w="19050" cap="flat" cmpd="sng">
                      <a:solidFill>
                        <a:srgbClr val="9E9E9E"/>
                      </a:solidFill>
                      <a:prstDash val="solid"/>
                      <a:round/>
                      <a:headEnd type="none" w="sm" len="sm"/>
                      <a:tailEnd type="none" w="sm" len="sm"/>
                    </a:lnL>
                    <a:lnR w="19050" cap="flat" cmpd="sng">
                      <a:solidFill>
                        <a:srgbClr val="9E9E9E"/>
                      </a:solidFill>
                      <a:prstDash val="solid"/>
                      <a:round/>
                      <a:headEnd type="none" w="sm" len="sm"/>
                      <a:tailEnd type="none" w="sm" len="sm"/>
                    </a:lnR>
                    <a:lnT w="19050" cap="flat" cmpd="sng">
                      <a:solidFill>
                        <a:srgbClr val="9E9E9E"/>
                      </a:solidFill>
                      <a:prstDash val="solid"/>
                      <a:round/>
                      <a:headEnd type="none" w="sm" len="sm"/>
                      <a:tailEnd type="none" w="sm" len="sm"/>
                    </a:lnT>
                    <a:lnB w="19050" cap="flat" cmpd="sng">
                      <a:solidFill>
                        <a:srgbClr val="9E9E9E"/>
                      </a:solidFill>
                      <a:prstDash val="solid"/>
                      <a:round/>
                      <a:headEnd type="none" w="sm" len="sm"/>
                      <a:tailEnd type="none" w="sm" len="sm"/>
                    </a:lnB>
                  </a:tcPr>
                </a:tc>
                <a:tc>
                  <a:txBody>
                    <a:bodyPr/>
                    <a:lstStyle/>
                    <a:p>
                      <a:pPr marL="0" lvl="0" indent="0" algn="l" rtl="0">
                        <a:spcBef>
                          <a:spcPts val="0"/>
                        </a:spcBef>
                        <a:spcAft>
                          <a:spcPts val="0"/>
                        </a:spcAft>
                        <a:buNone/>
                      </a:pPr>
                      <a:endParaRPr sz="1300"/>
                    </a:p>
                  </a:txBody>
                  <a:tcPr marL="91425" marR="91425" marT="91425" marB="91425">
                    <a:lnL w="19050" cap="flat" cmpd="sng">
                      <a:solidFill>
                        <a:srgbClr val="9E9E9E"/>
                      </a:solidFill>
                      <a:prstDash val="solid"/>
                      <a:round/>
                      <a:headEnd type="none" w="sm" len="sm"/>
                      <a:tailEnd type="none" w="sm" len="sm"/>
                    </a:lnL>
                    <a:lnR w="19050" cap="flat" cmpd="sng">
                      <a:solidFill>
                        <a:srgbClr val="9E9E9E"/>
                      </a:solidFill>
                      <a:prstDash val="solid"/>
                      <a:round/>
                      <a:headEnd type="none" w="sm" len="sm"/>
                      <a:tailEnd type="none" w="sm" len="sm"/>
                    </a:lnR>
                    <a:lnT w="19050" cap="flat" cmpd="sng">
                      <a:solidFill>
                        <a:srgbClr val="9E9E9E"/>
                      </a:solidFill>
                      <a:prstDash val="solid"/>
                      <a:round/>
                      <a:headEnd type="none" w="sm" len="sm"/>
                      <a:tailEnd type="none" w="sm" len="sm"/>
                    </a:lnT>
                    <a:lnB w="19050" cap="flat" cmpd="sng">
                      <a:solidFill>
                        <a:srgbClr val="9E9E9E"/>
                      </a:solidFill>
                      <a:prstDash val="solid"/>
                      <a:round/>
                      <a:headEnd type="none" w="sm" len="sm"/>
                      <a:tailEnd type="none" w="sm" len="sm"/>
                    </a:lnB>
                  </a:tcPr>
                </a:tc>
                <a:extLst>
                  <a:ext uri="{0D108BD9-81ED-4DB2-BD59-A6C34878D82A}">
                    <a16:rowId xmlns:a16="http://schemas.microsoft.com/office/drawing/2014/main" val="10004"/>
                  </a:ext>
                </a:extLst>
              </a:tr>
              <a:tr h="396200">
                <a:tc>
                  <a:txBody>
                    <a:bodyPr/>
                    <a:lstStyle/>
                    <a:p>
                      <a:pPr marL="0" lvl="0" indent="0" algn="ctr" rtl="0">
                        <a:spcBef>
                          <a:spcPts val="0"/>
                        </a:spcBef>
                        <a:spcAft>
                          <a:spcPts val="0"/>
                        </a:spcAft>
                        <a:buNone/>
                      </a:pPr>
                      <a:endParaRPr sz="600" b="1"/>
                    </a:p>
                    <a:p>
                      <a:pPr marL="0" lvl="0" indent="0" algn="ctr" rtl="0">
                        <a:spcBef>
                          <a:spcPts val="0"/>
                        </a:spcBef>
                        <a:spcAft>
                          <a:spcPts val="0"/>
                        </a:spcAft>
                        <a:buNone/>
                      </a:pPr>
                      <a:r>
                        <a:rPr lang="en-US" sz="1200" b="1"/>
                        <a:t>Master’s Degree</a:t>
                      </a:r>
                      <a:endParaRPr sz="1200" b="1"/>
                    </a:p>
                    <a:p>
                      <a:pPr marL="0" lvl="0" indent="0" algn="ctr" rtl="0">
                        <a:spcBef>
                          <a:spcPts val="0"/>
                        </a:spcBef>
                        <a:spcAft>
                          <a:spcPts val="0"/>
                        </a:spcAft>
                        <a:buNone/>
                      </a:pPr>
                      <a:endParaRPr sz="600" b="1"/>
                    </a:p>
                  </a:txBody>
                  <a:tcPr marL="91425" marR="91425" marT="91425" marB="91425" anchor="ctr">
                    <a:lnL w="19050" cap="flat" cmpd="sng">
                      <a:solidFill>
                        <a:srgbClr val="9E9E9E"/>
                      </a:solidFill>
                      <a:prstDash val="solid"/>
                      <a:round/>
                      <a:headEnd type="none" w="sm" len="sm"/>
                      <a:tailEnd type="none" w="sm" len="sm"/>
                    </a:lnL>
                    <a:lnR w="19050" cap="flat" cmpd="sng">
                      <a:solidFill>
                        <a:srgbClr val="9E9E9E"/>
                      </a:solidFill>
                      <a:prstDash val="solid"/>
                      <a:round/>
                      <a:headEnd type="none" w="sm" len="sm"/>
                      <a:tailEnd type="none" w="sm" len="sm"/>
                    </a:lnR>
                    <a:lnT w="19050" cap="flat" cmpd="sng">
                      <a:solidFill>
                        <a:srgbClr val="9E9E9E"/>
                      </a:solidFill>
                      <a:prstDash val="solid"/>
                      <a:round/>
                      <a:headEnd type="none" w="sm" len="sm"/>
                      <a:tailEnd type="none" w="sm" len="sm"/>
                    </a:lnT>
                    <a:lnB w="19050" cap="flat" cmpd="sng">
                      <a:solidFill>
                        <a:srgbClr val="9E9E9E"/>
                      </a:solidFill>
                      <a:prstDash val="solid"/>
                      <a:round/>
                      <a:headEnd type="none" w="sm" len="sm"/>
                      <a:tailEnd type="none" w="sm" len="sm"/>
                    </a:lnB>
                  </a:tcPr>
                </a:tc>
                <a:tc>
                  <a:txBody>
                    <a:bodyPr/>
                    <a:lstStyle/>
                    <a:p>
                      <a:pPr marL="0" lvl="0" indent="0" algn="l" rtl="0">
                        <a:spcBef>
                          <a:spcPts val="0"/>
                        </a:spcBef>
                        <a:spcAft>
                          <a:spcPts val="0"/>
                        </a:spcAft>
                        <a:buNone/>
                      </a:pPr>
                      <a:endParaRPr sz="1300"/>
                    </a:p>
                  </a:txBody>
                  <a:tcPr marL="91425" marR="91425" marT="91425" marB="91425">
                    <a:lnL w="19050" cap="flat" cmpd="sng">
                      <a:solidFill>
                        <a:srgbClr val="9E9E9E"/>
                      </a:solidFill>
                      <a:prstDash val="solid"/>
                      <a:round/>
                      <a:headEnd type="none" w="sm" len="sm"/>
                      <a:tailEnd type="none" w="sm" len="sm"/>
                    </a:lnL>
                    <a:lnR w="19050" cap="flat" cmpd="sng">
                      <a:solidFill>
                        <a:srgbClr val="9E9E9E"/>
                      </a:solidFill>
                      <a:prstDash val="solid"/>
                      <a:round/>
                      <a:headEnd type="none" w="sm" len="sm"/>
                      <a:tailEnd type="none" w="sm" len="sm"/>
                    </a:lnR>
                    <a:lnT w="19050" cap="flat" cmpd="sng">
                      <a:solidFill>
                        <a:srgbClr val="9E9E9E"/>
                      </a:solidFill>
                      <a:prstDash val="solid"/>
                      <a:round/>
                      <a:headEnd type="none" w="sm" len="sm"/>
                      <a:tailEnd type="none" w="sm" len="sm"/>
                    </a:lnT>
                    <a:lnB w="19050" cap="flat" cmpd="sng">
                      <a:solidFill>
                        <a:srgbClr val="9E9E9E"/>
                      </a:solidFill>
                      <a:prstDash val="solid"/>
                      <a:round/>
                      <a:headEnd type="none" w="sm" len="sm"/>
                      <a:tailEnd type="none" w="sm" len="sm"/>
                    </a:lnB>
                  </a:tcPr>
                </a:tc>
                <a:tc>
                  <a:txBody>
                    <a:bodyPr/>
                    <a:lstStyle/>
                    <a:p>
                      <a:pPr marL="0" lvl="0" indent="0" algn="l" rtl="0">
                        <a:spcBef>
                          <a:spcPts val="0"/>
                        </a:spcBef>
                        <a:spcAft>
                          <a:spcPts val="0"/>
                        </a:spcAft>
                        <a:buNone/>
                      </a:pPr>
                      <a:r>
                        <a:rPr lang="en-US" sz="1600"/>
                        <a:t>✩✩✩✩✩</a:t>
                      </a:r>
                      <a:endParaRPr sz="1600"/>
                    </a:p>
                  </a:txBody>
                  <a:tcPr marL="91425" marR="91425" marT="91425" marB="91425" anchor="ctr">
                    <a:lnL w="19050" cap="flat" cmpd="sng">
                      <a:solidFill>
                        <a:srgbClr val="9E9E9E"/>
                      </a:solidFill>
                      <a:prstDash val="solid"/>
                      <a:round/>
                      <a:headEnd type="none" w="sm" len="sm"/>
                      <a:tailEnd type="none" w="sm" len="sm"/>
                    </a:lnL>
                    <a:lnR w="19050" cap="flat" cmpd="sng">
                      <a:solidFill>
                        <a:srgbClr val="9E9E9E"/>
                      </a:solidFill>
                      <a:prstDash val="solid"/>
                      <a:round/>
                      <a:headEnd type="none" w="sm" len="sm"/>
                      <a:tailEnd type="none" w="sm" len="sm"/>
                    </a:lnR>
                    <a:lnT w="19050" cap="flat" cmpd="sng">
                      <a:solidFill>
                        <a:srgbClr val="9E9E9E"/>
                      </a:solidFill>
                      <a:prstDash val="solid"/>
                      <a:round/>
                      <a:headEnd type="none" w="sm" len="sm"/>
                      <a:tailEnd type="none" w="sm" len="sm"/>
                    </a:lnT>
                    <a:lnB w="19050" cap="flat" cmpd="sng">
                      <a:solidFill>
                        <a:srgbClr val="9E9E9E"/>
                      </a:solidFill>
                      <a:prstDash val="solid"/>
                      <a:round/>
                      <a:headEnd type="none" w="sm" len="sm"/>
                      <a:tailEnd type="none" w="sm" len="sm"/>
                    </a:lnB>
                  </a:tcPr>
                </a:tc>
                <a:tc>
                  <a:txBody>
                    <a:bodyPr/>
                    <a:lstStyle/>
                    <a:p>
                      <a:pPr marL="0" lvl="0" indent="0" algn="l" rtl="0">
                        <a:spcBef>
                          <a:spcPts val="0"/>
                        </a:spcBef>
                        <a:spcAft>
                          <a:spcPts val="0"/>
                        </a:spcAft>
                        <a:buNone/>
                      </a:pPr>
                      <a:endParaRPr sz="1300"/>
                    </a:p>
                  </a:txBody>
                  <a:tcPr marL="91425" marR="91425" marT="91425" marB="91425">
                    <a:lnL w="19050" cap="flat" cmpd="sng">
                      <a:solidFill>
                        <a:srgbClr val="9E9E9E"/>
                      </a:solidFill>
                      <a:prstDash val="solid"/>
                      <a:round/>
                      <a:headEnd type="none" w="sm" len="sm"/>
                      <a:tailEnd type="none" w="sm" len="sm"/>
                    </a:lnL>
                    <a:lnR w="19050" cap="flat" cmpd="sng">
                      <a:solidFill>
                        <a:srgbClr val="9E9E9E"/>
                      </a:solidFill>
                      <a:prstDash val="solid"/>
                      <a:round/>
                      <a:headEnd type="none" w="sm" len="sm"/>
                      <a:tailEnd type="none" w="sm" len="sm"/>
                    </a:lnR>
                    <a:lnT w="19050" cap="flat" cmpd="sng">
                      <a:solidFill>
                        <a:srgbClr val="9E9E9E"/>
                      </a:solidFill>
                      <a:prstDash val="solid"/>
                      <a:round/>
                      <a:headEnd type="none" w="sm" len="sm"/>
                      <a:tailEnd type="none" w="sm" len="sm"/>
                    </a:lnT>
                    <a:lnB w="19050" cap="flat" cmpd="sng">
                      <a:solidFill>
                        <a:srgbClr val="9E9E9E"/>
                      </a:solidFill>
                      <a:prstDash val="solid"/>
                      <a:round/>
                      <a:headEnd type="none" w="sm" len="sm"/>
                      <a:tailEnd type="none" w="sm" len="sm"/>
                    </a:lnB>
                  </a:tcPr>
                </a:tc>
                <a:tc>
                  <a:txBody>
                    <a:bodyPr/>
                    <a:lstStyle/>
                    <a:p>
                      <a:pPr marL="0" lvl="0" indent="0" algn="l" rtl="0">
                        <a:spcBef>
                          <a:spcPts val="0"/>
                        </a:spcBef>
                        <a:spcAft>
                          <a:spcPts val="0"/>
                        </a:spcAft>
                        <a:buNone/>
                      </a:pPr>
                      <a:r>
                        <a:rPr lang="en-US" sz="1600"/>
                        <a:t>☺</a:t>
                      </a:r>
                      <a:r>
                        <a:rPr lang="en-US" sz="1600">
                          <a:solidFill>
                            <a:schemeClr val="dk1"/>
                          </a:solidFill>
                        </a:rPr>
                        <a:t>☺☺☺☺</a:t>
                      </a:r>
                      <a:endParaRPr sz="1600"/>
                    </a:p>
                  </a:txBody>
                  <a:tcPr marL="91425" marR="91425" marT="91425" marB="91425" anchor="ctr">
                    <a:lnL w="19050" cap="flat" cmpd="sng">
                      <a:solidFill>
                        <a:srgbClr val="9E9E9E"/>
                      </a:solidFill>
                      <a:prstDash val="solid"/>
                      <a:round/>
                      <a:headEnd type="none" w="sm" len="sm"/>
                      <a:tailEnd type="none" w="sm" len="sm"/>
                    </a:lnL>
                    <a:lnR w="19050" cap="flat" cmpd="sng">
                      <a:solidFill>
                        <a:srgbClr val="9E9E9E"/>
                      </a:solidFill>
                      <a:prstDash val="solid"/>
                      <a:round/>
                      <a:headEnd type="none" w="sm" len="sm"/>
                      <a:tailEnd type="none" w="sm" len="sm"/>
                    </a:lnR>
                    <a:lnT w="19050" cap="flat" cmpd="sng">
                      <a:solidFill>
                        <a:srgbClr val="9E9E9E"/>
                      </a:solidFill>
                      <a:prstDash val="solid"/>
                      <a:round/>
                      <a:headEnd type="none" w="sm" len="sm"/>
                      <a:tailEnd type="none" w="sm" len="sm"/>
                    </a:lnT>
                    <a:lnB w="19050" cap="flat" cmpd="sng">
                      <a:solidFill>
                        <a:srgbClr val="9E9E9E"/>
                      </a:solidFill>
                      <a:prstDash val="solid"/>
                      <a:round/>
                      <a:headEnd type="none" w="sm" len="sm"/>
                      <a:tailEnd type="none" w="sm" len="sm"/>
                    </a:lnB>
                  </a:tcPr>
                </a:tc>
                <a:tc>
                  <a:txBody>
                    <a:bodyPr/>
                    <a:lstStyle/>
                    <a:p>
                      <a:pPr marL="0" lvl="0" indent="0" algn="l" rtl="0">
                        <a:spcBef>
                          <a:spcPts val="0"/>
                        </a:spcBef>
                        <a:spcAft>
                          <a:spcPts val="0"/>
                        </a:spcAft>
                        <a:buNone/>
                      </a:pPr>
                      <a:endParaRPr sz="1300"/>
                    </a:p>
                  </a:txBody>
                  <a:tcPr marL="91425" marR="91425" marT="91425" marB="91425">
                    <a:lnL w="19050" cap="flat" cmpd="sng">
                      <a:solidFill>
                        <a:srgbClr val="9E9E9E"/>
                      </a:solidFill>
                      <a:prstDash val="solid"/>
                      <a:round/>
                      <a:headEnd type="none" w="sm" len="sm"/>
                      <a:tailEnd type="none" w="sm" len="sm"/>
                    </a:lnL>
                    <a:lnR w="19050" cap="flat" cmpd="sng">
                      <a:solidFill>
                        <a:srgbClr val="9E9E9E"/>
                      </a:solidFill>
                      <a:prstDash val="solid"/>
                      <a:round/>
                      <a:headEnd type="none" w="sm" len="sm"/>
                      <a:tailEnd type="none" w="sm" len="sm"/>
                    </a:lnR>
                    <a:lnT w="19050" cap="flat" cmpd="sng">
                      <a:solidFill>
                        <a:srgbClr val="9E9E9E"/>
                      </a:solidFill>
                      <a:prstDash val="solid"/>
                      <a:round/>
                      <a:headEnd type="none" w="sm" len="sm"/>
                      <a:tailEnd type="none" w="sm" len="sm"/>
                    </a:lnT>
                    <a:lnB w="19050" cap="flat" cmpd="sng">
                      <a:solidFill>
                        <a:srgbClr val="9E9E9E"/>
                      </a:solidFill>
                      <a:prstDash val="solid"/>
                      <a:round/>
                      <a:headEnd type="none" w="sm" len="sm"/>
                      <a:tailEnd type="none" w="sm" len="sm"/>
                    </a:lnB>
                  </a:tcPr>
                </a:tc>
                <a:tc>
                  <a:txBody>
                    <a:bodyPr/>
                    <a:lstStyle/>
                    <a:p>
                      <a:pPr marL="0" lvl="0" indent="0" algn="l" rtl="0">
                        <a:spcBef>
                          <a:spcPts val="0"/>
                        </a:spcBef>
                        <a:spcAft>
                          <a:spcPts val="0"/>
                        </a:spcAft>
                        <a:buNone/>
                      </a:pPr>
                      <a:endParaRPr sz="1300"/>
                    </a:p>
                  </a:txBody>
                  <a:tcPr marL="91425" marR="91425" marT="91425" marB="91425">
                    <a:lnL w="19050" cap="flat" cmpd="sng">
                      <a:solidFill>
                        <a:srgbClr val="9E9E9E"/>
                      </a:solidFill>
                      <a:prstDash val="solid"/>
                      <a:round/>
                      <a:headEnd type="none" w="sm" len="sm"/>
                      <a:tailEnd type="none" w="sm" len="sm"/>
                    </a:lnL>
                    <a:lnR w="19050" cap="flat" cmpd="sng">
                      <a:solidFill>
                        <a:srgbClr val="9E9E9E"/>
                      </a:solidFill>
                      <a:prstDash val="solid"/>
                      <a:round/>
                      <a:headEnd type="none" w="sm" len="sm"/>
                      <a:tailEnd type="none" w="sm" len="sm"/>
                    </a:lnR>
                    <a:lnT w="19050" cap="flat" cmpd="sng">
                      <a:solidFill>
                        <a:srgbClr val="9E9E9E"/>
                      </a:solidFill>
                      <a:prstDash val="solid"/>
                      <a:round/>
                      <a:headEnd type="none" w="sm" len="sm"/>
                      <a:tailEnd type="none" w="sm" len="sm"/>
                    </a:lnT>
                    <a:lnB w="19050" cap="flat" cmpd="sng">
                      <a:solidFill>
                        <a:srgbClr val="9E9E9E"/>
                      </a:solidFill>
                      <a:prstDash val="solid"/>
                      <a:round/>
                      <a:headEnd type="none" w="sm" len="sm"/>
                      <a:tailEnd type="none" w="sm" len="sm"/>
                    </a:lnB>
                  </a:tcPr>
                </a:tc>
                <a:extLst>
                  <a:ext uri="{0D108BD9-81ED-4DB2-BD59-A6C34878D82A}">
                    <a16:rowId xmlns:a16="http://schemas.microsoft.com/office/drawing/2014/main" val="10005"/>
                  </a:ext>
                </a:extLst>
              </a:tr>
              <a:tr h="396200">
                <a:tc>
                  <a:txBody>
                    <a:bodyPr/>
                    <a:lstStyle/>
                    <a:p>
                      <a:pPr marL="0" lvl="0" indent="0" algn="ctr" rtl="0">
                        <a:spcBef>
                          <a:spcPts val="0"/>
                        </a:spcBef>
                        <a:spcAft>
                          <a:spcPts val="0"/>
                        </a:spcAft>
                        <a:buNone/>
                      </a:pPr>
                      <a:r>
                        <a:rPr lang="en-US" sz="1200" b="1"/>
                        <a:t>Doctoral/</a:t>
                      </a:r>
                      <a:endParaRPr sz="1200" b="1"/>
                    </a:p>
                    <a:p>
                      <a:pPr marL="0" lvl="0" indent="0" algn="ctr" rtl="0">
                        <a:spcBef>
                          <a:spcPts val="0"/>
                        </a:spcBef>
                        <a:spcAft>
                          <a:spcPts val="0"/>
                        </a:spcAft>
                        <a:buNone/>
                      </a:pPr>
                      <a:r>
                        <a:rPr lang="en-US" sz="1200" b="1"/>
                        <a:t>Professional Degree</a:t>
                      </a:r>
                      <a:endParaRPr sz="1200" b="1"/>
                    </a:p>
                  </a:txBody>
                  <a:tcPr marL="91425" marR="91425" marT="91425" marB="91425" anchor="ctr">
                    <a:lnL w="19050" cap="flat" cmpd="sng">
                      <a:solidFill>
                        <a:srgbClr val="9E9E9E"/>
                      </a:solidFill>
                      <a:prstDash val="solid"/>
                      <a:round/>
                      <a:headEnd type="none" w="sm" len="sm"/>
                      <a:tailEnd type="none" w="sm" len="sm"/>
                    </a:lnL>
                    <a:lnR w="19050" cap="flat" cmpd="sng">
                      <a:solidFill>
                        <a:srgbClr val="9E9E9E"/>
                      </a:solidFill>
                      <a:prstDash val="solid"/>
                      <a:round/>
                      <a:headEnd type="none" w="sm" len="sm"/>
                      <a:tailEnd type="none" w="sm" len="sm"/>
                    </a:lnR>
                    <a:lnT w="19050" cap="flat" cmpd="sng">
                      <a:solidFill>
                        <a:srgbClr val="9E9E9E"/>
                      </a:solidFill>
                      <a:prstDash val="solid"/>
                      <a:round/>
                      <a:headEnd type="none" w="sm" len="sm"/>
                      <a:tailEnd type="none" w="sm" len="sm"/>
                    </a:lnT>
                    <a:lnB w="19050" cap="flat" cmpd="sng">
                      <a:solidFill>
                        <a:srgbClr val="9E9E9E"/>
                      </a:solidFill>
                      <a:prstDash val="solid"/>
                      <a:round/>
                      <a:headEnd type="none" w="sm" len="sm"/>
                      <a:tailEnd type="none" w="sm" len="sm"/>
                    </a:lnB>
                  </a:tcPr>
                </a:tc>
                <a:tc>
                  <a:txBody>
                    <a:bodyPr/>
                    <a:lstStyle/>
                    <a:p>
                      <a:pPr marL="0" lvl="0" indent="0" algn="l" rtl="0">
                        <a:spcBef>
                          <a:spcPts val="0"/>
                        </a:spcBef>
                        <a:spcAft>
                          <a:spcPts val="0"/>
                        </a:spcAft>
                        <a:buNone/>
                      </a:pPr>
                      <a:endParaRPr sz="1300"/>
                    </a:p>
                  </a:txBody>
                  <a:tcPr marL="91425" marR="91425" marT="91425" marB="91425">
                    <a:lnL w="19050" cap="flat" cmpd="sng">
                      <a:solidFill>
                        <a:srgbClr val="9E9E9E"/>
                      </a:solidFill>
                      <a:prstDash val="solid"/>
                      <a:round/>
                      <a:headEnd type="none" w="sm" len="sm"/>
                      <a:tailEnd type="none" w="sm" len="sm"/>
                    </a:lnL>
                    <a:lnR w="19050" cap="flat" cmpd="sng">
                      <a:solidFill>
                        <a:srgbClr val="9E9E9E"/>
                      </a:solidFill>
                      <a:prstDash val="solid"/>
                      <a:round/>
                      <a:headEnd type="none" w="sm" len="sm"/>
                      <a:tailEnd type="none" w="sm" len="sm"/>
                    </a:lnR>
                    <a:lnT w="19050" cap="flat" cmpd="sng">
                      <a:solidFill>
                        <a:srgbClr val="9E9E9E"/>
                      </a:solidFill>
                      <a:prstDash val="solid"/>
                      <a:round/>
                      <a:headEnd type="none" w="sm" len="sm"/>
                      <a:tailEnd type="none" w="sm" len="sm"/>
                    </a:lnT>
                    <a:lnB w="19050" cap="flat" cmpd="sng">
                      <a:solidFill>
                        <a:srgbClr val="9E9E9E"/>
                      </a:solidFill>
                      <a:prstDash val="solid"/>
                      <a:round/>
                      <a:headEnd type="none" w="sm" len="sm"/>
                      <a:tailEnd type="none" w="sm" len="sm"/>
                    </a:lnB>
                  </a:tcPr>
                </a:tc>
                <a:tc>
                  <a:txBody>
                    <a:bodyPr/>
                    <a:lstStyle/>
                    <a:p>
                      <a:pPr marL="0" lvl="0" indent="0" algn="l" rtl="0">
                        <a:spcBef>
                          <a:spcPts val="0"/>
                        </a:spcBef>
                        <a:spcAft>
                          <a:spcPts val="0"/>
                        </a:spcAft>
                        <a:buNone/>
                      </a:pPr>
                      <a:r>
                        <a:rPr lang="en-US" sz="1600"/>
                        <a:t>✩✩✩✩✩</a:t>
                      </a:r>
                      <a:endParaRPr sz="1600"/>
                    </a:p>
                  </a:txBody>
                  <a:tcPr marL="91425" marR="91425" marT="91425" marB="91425" anchor="ctr">
                    <a:lnL w="19050" cap="flat" cmpd="sng">
                      <a:solidFill>
                        <a:srgbClr val="9E9E9E"/>
                      </a:solidFill>
                      <a:prstDash val="solid"/>
                      <a:round/>
                      <a:headEnd type="none" w="sm" len="sm"/>
                      <a:tailEnd type="none" w="sm" len="sm"/>
                    </a:lnL>
                    <a:lnR w="19050" cap="flat" cmpd="sng">
                      <a:solidFill>
                        <a:srgbClr val="9E9E9E"/>
                      </a:solidFill>
                      <a:prstDash val="solid"/>
                      <a:round/>
                      <a:headEnd type="none" w="sm" len="sm"/>
                      <a:tailEnd type="none" w="sm" len="sm"/>
                    </a:lnR>
                    <a:lnT w="19050" cap="flat" cmpd="sng">
                      <a:solidFill>
                        <a:srgbClr val="9E9E9E"/>
                      </a:solidFill>
                      <a:prstDash val="solid"/>
                      <a:round/>
                      <a:headEnd type="none" w="sm" len="sm"/>
                      <a:tailEnd type="none" w="sm" len="sm"/>
                    </a:lnT>
                    <a:lnB w="19050" cap="flat" cmpd="sng">
                      <a:solidFill>
                        <a:srgbClr val="9E9E9E"/>
                      </a:solidFill>
                      <a:prstDash val="solid"/>
                      <a:round/>
                      <a:headEnd type="none" w="sm" len="sm"/>
                      <a:tailEnd type="none" w="sm" len="sm"/>
                    </a:lnB>
                  </a:tcPr>
                </a:tc>
                <a:tc>
                  <a:txBody>
                    <a:bodyPr/>
                    <a:lstStyle/>
                    <a:p>
                      <a:pPr marL="0" lvl="0" indent="0" algn="l" rtl="0">
                        <a:spcBef>
                          <a:spcPts val="0"/>
                        </a:spcBef>
                        <a:spcAft>
                          <a:spcPts val="0"/>
                        </a:spcAft>
                        <a:buNone/>
                      </a:pPr>
                      <a:endParaRPr sz="1300"/>
                    </a:p>
                  </a:txBody>
                  <a:tcPr marL="91425" marR="91425" marT="91425" marB="91425">
                    <a:lnL w="19050" cap="flat" cmpd="sng">
                      <a:solidFill>
                        <a:srgbClr val="9E9E9E"/>
                      </a:solidFill>
                      <a:prstDash val="solid"/>
                      <a:round/>
                      <a:headEnd type="none" w="sm" len="sm"/>
                      <a:tailEnd type="none" w="sm" len="sm"/>
                    </a:lnL>
                    <a:lnR w="19050" cap="flat" cmpd="sng">
                      <a:solidFill>
                        <a:srgbClr val="9E9E9E"/>
                      </a:solidFill>
                      <a:prstDash val="solid"/>
                      <a:round/>
                      <a:headEnd type="none" w="sm" len="sm"/>
                      <a:tailEnd type="none" w="sm" len="sm"/>
                    </a:lnR>
                    <a:lnT w="19050" cap="flat" cmpd="sng">
                      <a:solidFill>
                        <a:srgbClr val="9E9E9E"/>
                      </a:solidFill>
                      <a:prstDash val="solid"/>
                      <a:round/>
                      <a:headEnd type="none" w="sm" len="sm"/>
                      <a:tailEnd type="none" w="sm" len="sm"/>
                    </a:lnT>
                    <a:lnB w="19050" cap="flat" cmpd="sng">
                      <a:solidFill>
                        <a:srgbClr val="9E9E9E"/>
                      </a:solidFill>
                      <a:prstDash val="solid"/>
                      <a:round/>
                      <a:headEnd type="none" w="sm" len="sm"/>
                      <a:tailEnd type="none" w="sm" len="sm"/>
                    </a:lnB>
                  </a:tcPr>
                </a:tc>
                <a:tc>
                  <a:txBody>
                    <a:bodyPr/>
                    <a:lstStyle/>
                    <a:p>
                      <a:pPr marL="0" lvl="0" indent="0" algn="l" rtl="0">
                        <a:spcBef>
                          <a:spcPts val="0"/>
                        </a:spcBef>
                        <a:spcAft>
                          <a:spcPts val="0"/>
                        </a:spcAft>
                        <a:buNone/>
                      </a:pPr>
                      <a:r>
                        <a:rPr lang="en-US" sz="1600"/>
                        <a:t>☺</a:t>
                      </a:r>
                      <a:r>
                        <a:rPr lang="en-US" sz="1600">
                          <a:solidFill>
                            <a:schemeClr val="dk1"/>
                          </a:solidFill>
                        </a:rPr>
                        <a:t>☺☺☺☺</a:t>
                      </a:r>
                      <a:endParaRPr sz="1600"/>
                    </a:p>
                  </a:txBody>
                  <a:tcPr marL="91425" marR="91425" marT="91425" marB="91425" anchor="ctr">
                    <a:lnL w="19050" cap="flat" cmpd="sng">
                      <a:solidFill>
                        <a:srgbClr val="9E9E9E"/>
                      </a:solidFill>
                      <a:prstDash val="solid"/>
                      <a:round/>
                      <a:headEnd type="none" w="sm" len="sm"/>
                      <a:tailEnd type="none" w="sm" len="sm"/>
                    </a:lnL>
                    <a:lnR w="19050" cap="flat" cmpd="sng">
                      <a:solidFill>
                        <a:srgbClr val="9E9E9E"/>
                      </a:solidFill>
                      <a:prstDash val="solid"/>
                      <a:round/>
                      <a:headEnd type="none" w="sm" len="sm"/>
                      <a:tailEnd type="none" w="sm" len="sm"/>
                    </a:lnR>
                    <a:lnT w="19050" cap="flat" cmpd="sng">
                      <a:solidFill>
                        <a:srgbClr val="9E9E9E"/>
                      </a:solidFill>
                      <a:prstDash val="solid"/>
                      <a:round/>
                      <a:headEnd type="none" w="sm" len="sm"/>
                      <a:tailEnd type="none" w="sm" len="sm"/>
                    </a:lnT>
                    <a:lnB w="19050" cap="flat" cmpd="sng">
                      <a:solidFill>
                        <a:srgbClr val="9E9E9E"/>
                      </a:solidFill>
                      <a:prstDash val="solid"/>
                      <a:round/>
                      <a:headEnd type="none" w="sm" len="sm"/>
                      <a:tailEnd type="none" w="sm" len="sm"/>
                    </a:lnB>
                  </a:tcPr>
                </a:tc>
                <a:tc>
                  <a:txBody>
                    <a:bodyPr/>
                    <a:lstStyle/>
                    <a:p>
                      <a:pPr marL="0" lvl="0" indent="0" algn="l" rtl="0">
                        <a:spcBef>
                          <a:spcPts val="0"/>
                        </a:spcBef>
                        <a:spcAft>
                          <a:spcPts val="0"/>
                        </a:spcAft>
                        <a:buNone/>
                      </a:pPr>
                      <a:endParaRPr sz="1300"/>
                    </a:p>
                  </a:txBody>
                  <a:tcPr marL="91425" marR="91425" marT="91425" marB="91425">
                    <a:lnL w="19050" cap="flat" cmpd="sng">
                      <a:solidFill>
                        <a:srgbClr val="9E9E9E"/>
                      </a:solidFill>
                      <a:prstDash val="solid"/>
                      <a:round/>
                      <a:headEnd type="none" w="sm" len="sm"/>
                      <a:tailEnd type="none" w="sm" len="sm"/>
                    </a:lnL>
                    <a:lnR w="19050" cap="flat" cmpd="sng">
                      <a:solidFill>
                        <a:srgbClr val="9E9E9E"/>
                      </a:solidFill>
                      <a:prstDash val="solid"/>
                      <a:round/>
                      <a:headEnd type="none" w="sm" len="sm"/>
                      <a:tailEnd type="none" w="sm" len="sm"/>
                    </a:lnR>
                    <a:lnT w="19050" cap="flat" cmpd="sng">
                      <a:solidFill>
                        <a:srgbClr val="9E9E9E"/>
                      </a:solidFill>
                      <a:prstDash val="solid"/>
                      <a:round/>
                      <a:headEnd type="none" w="sm" len="sm"/>
                      <a:tailEnd type="none" w="sm" len="sm"/>
                    </a:lnT>
                    <a:lnB w="19050" cap="flat" cmpd="sng">
                      <a:solidFill>
                        <a:srgbClr val="9E9E9E"/>
                      </a:solidFill>
                      <a:prstDash val="solid"/>
                      <a:round/>
                      <a:headEnd type="none" w="sm" len="sm"/>
                      <a:tailEnd type="none" w="sm" len="sm"/>
                    </a:lnB>
                  </a:tcPr>
                </a:tc>
                <a:tc>
                  <a:txBody>
                    <a:bodyPr/>
                    <a:lstStyle/>
                    <a:p>
                      <a:pPr marL="0" lvl="0" indent="0" algn="l" rtl="0">
                        <a:spcBef>
                          <a:spcPts val="0"/>
                        </a:spcBef>
                        <a:spcAft>
                          <a:spcPts val="0"/>
                        </a:spcAft>
                        <a:buNone/>
                      </a:pPr>
                      <a:endParaRPr sz="1300"/>
                    </a:p>
                  </a:txBody>
                  <a:tcPr marL="91425" marR="91425" marT="91425" marB="91425">
                    <a:lnL w="19050" cap="flat" cmpd="sng">
                      <a:solidFill>
                        <a:srgbClr val="9E9E9E"/>
                      </a:solidFill>
                      <a:prstDash val="solid"/>
                      <a:round/>
                      <a:headEnd type="none" w="sm" len="sm"/>
                      <a:tailEnd type="none" w="sm" len="sm"/>
                    </a:lnL>
                    <a:lnR w="19050" cap="flat" cmpd="sng">
                      <a:solidFill>
                        <a:srgbClr val="9E9E9E"/>
                      </a:solidFill>
                      <a:prstDash val="solid"/>
                      <a:round/>
                      <a:headEnd type="none" w="sm" len="sm"/>
                      <a:tailEnd type="none" w="sm" len="sm"/>
                    </a:lnR>
                    <a:lnT w="19050" cap="flat" cmpd="sng">
                      <a:solidFill>
                        <a:srgbClr val="9E9E9E"/>
                      </a:solidFill>
                      <a:prstDash val="solid"/>
                      <a:round/>
                      <a:headEnd type="none" w="sm" len="sm"/>
                      <a:tailEnd type="none" w="sm" len="sm"/>
                    </a:lnT>
                    <a:lnB w="19050" cap="flat" cmpd="sng">
                      <a:solidFill>
                        <a:srgbClr val="9E9E9E"/>
                      </a:solidFill>
                      <a:prstDash val="solid"/>
                      <a:round/>
                      <a:headEnd type="none" w="sm" len="sm"/>
                      <a:tailEnd type="none" w="sm" len="sm"/>
                    </a:lnB>
                  </a:tcPr>
                </a:tc>
                <a:extLst>
                  <a:ext uri="{0D108BD9-81ED-4DB2-BD59-A6C34878D82A}">
                    <a16:rowId xmlns:a16="http://schemas.microsoft.com/office/drawing/2014/main" val="10006"/>
                  </a:ext>
                </a:extLst>
              </a:tr>
            </a:tbl>
          </a:graphicData>
        </a:graphic>
      </p:graphicFrame>
      <p:sp>
        <p:nvSpPr>
          <p:cNvPr id="87" name="Google Shape;87;p1"/>
          <p:cNvSpPr txBox="1"/>
          <p:nvPr/>
        </p:nvSpPr>
        <p:spPr>
          <a:xfrm>
            <a:off x="200550" y="1302425"/>
            <a:ext cx="4674900" cy="3693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US" sz="1200"/>
              <a:t> </a:t>
            </a:r>
            <a:r>
              <a:rPr lang="en-US" sz="1200" b="1"/>
              <a:t>Career Cluster Selected: _______________________________</a:t>
            </a:r>
            <a:endParaRPr sz="1200" b="1"/>
          </a:p>
        </p:txBody>
      </p:sp>
      <p:sp>
        <p:nvSpPr>
          <p:cNvPr id="88" name="Google Shape;88;p1"/>
          <p:cNvSpPr txBox="1"/>
          <p:nvPr/>
        </p:nvSpPr>
        <p:spPr>
          <a:xfrm>
            <a:off x="4831825" y="1302425"/>
            <a:ext cx="4674900" cy="369302"/>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US" sz="1200" dirty="0"/>
              <a:t> </a:t>
            </a:r>
            <a:r>
              <a:rPr lang="en-US" sz="1200" b="1" dirty="0"/>
              <a:t>Interest Selected: </a:t>
            </a:r>
            <a:r>
              <a:rPr lang="en-US" sz="1200" b="1" u="sng" dirty="0"/>
              <a:t>🔲 R</a:t>
            </a:r>
            <a:r>
              <a:rPr lang="en-US" sz="1200" b="1" dirty="0"/>
              <a:t>     </a:t>
            </a:r>
            <a:r>
              <a:rPr lang="en-US" sz="1200" b="1" u="sng" dirty="0"/>
              <a:t>🔲 A</a:t>
            </a:r>
            <a:r>
              <a:rPr lang="en-US" sz="1200" b="1" dirty="0"/>
              <a:t>    </a:t>
            </a:r>
            <a:r>
              <a:rPr lang="en-US" sz="1200" b="1" u="sng" dirty="0"/>
              <a:t>🔲 I</a:t>
            </a:r>
            <a:r>
              <a:rPr lang="en-US" sz="1200" b="1" dirty="0"/>
              <a:t>     </a:t>
            </a:r>
            <a:r>
              <a:rPr lang="en-US" sz="1200" b="1" u="sng" dirty="0"/>
              <a:t>🔲 S</a:t>
            </a:r>
            <a:r>
              <a:rPr lang="en-US" sz="1200" b="1" dirty="0"/>
              <a:t>     </a:t>
            </a:r>
            <a:r>
              <a:rPr lang="en-US" sz="1200" b="1" u="sng" dirty="0"/>
              <a:t>🔲 E</a:t>
            </a:r>
            <a:r>
              <a:rPr lang="en-US" sz="1200" b="1" dirty="0"/>
              <a:t>     </a:t>
            </a:r>
            <a:r>
              <a:rPr lang="en-US" sz="1200" b="1" u="sng" dirty="0"/>
              <a:t>🔲 C</a:t>
            </a:r>
            <a:endParaRPr sz="1200" b="1" u="sng" dirty="0"/>
          </a:p>
        </p:txBody>
      </p:sp>
      <p:grpSp>
        <p:nvGrpSpPr>
          <p:cNvPr id="90" name="Google Shape;90;p1"/>
          <p:cNvGrpSpPr/>
          <p:nvPr/>
        </p:nvGrpSpPr>
        <p:grpSpPr>
          <a:xfrm>
            <a:off x="7935863" y="6853488"/>
            <a:ext cx="1473675" cy="461700"/>
            <a:chOff x="2828150" y="190363"/>
            <a:chExt cx="1473675" cy="461700"/>
          </a:xfrm>
        </p:grpSpPr>
        <p:pic>
          <p:nvPicPr>
            <p:cNvPr id="91" name="Google Shape;91;p1"/>
            <p:cNvPicPr preferRelativeResize="0"/>
            <p:nvPr/>
          </p:nvPicPr>
          <p:blipFill>
            <a:blip r:embed="rId3">
              <a:alphaModFix/>
            </a:blip>
            <a:stretch>
              <a:fillRect/>
            </a:stretch>
          </p:blipFill>
          <p:spPr>
            <a:xfrm>
              <a:off x="3657050" y="323996"/>
              <a:ext cx="644775" cy="194417"/>
            </a:xfrm>
            <a:prstGeom prst="rect">
              <a:avLst/>
            </a:prstGeom>
            <a:noFill/>
            <a:ln>
              <a:noFill/>
            </a:ln>
          </p:spPr>
        </p:pic>
        <p:sp>
          <p:nvSpPr>
            <p:cNvPr id="92" name="Google Shape;92;p1"/>
            <p:cNvSpPr txBox="1"/>
            <p:nvPr/>
          </p:nvSpPr>
          <p:spPr>
            <a:xfrm>
              <a:off x="2828150" y="190363"/>
              <a:ext cx="828900" cy="461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US" sz="900">
                  <a:solidFill>
                    <a:srgbClr val="FFFFFF"/>
                  </a:solidFill>
                  <a:latin typeface="Calibri"/>
                  <a:ea typeface="Calibri"/>
                  <a:cs typeface="Calibri"/>
                  <a:sym typeface="Calibri"/>
                </a:rPr>
                <a:t>Sign in and save results:</a:t>
              </a:r>
              <a:endParaRPr sz="900">
                <a:solidFill>
                  <a:srgbClr val="FFFFFF"/>
                </a:solidFill>
                <a:latin typeface="Calibri"/>
                <a:ea typeface="Calibri"/>
                <a:cs typeface="Calibri"/>
                <a:sym typeface="Calibri"/>
              </a:endParaRPr>
            </a:p>
          </p:txBody>
        </p:sp>
      </p:grpSp>
    </p:spTree>
  </p:cSld>
  <p:clrMapOvr>
    <a:masterClrMapping/>
  </p:clrMapOvr>
</p:sld>
</file>

<file path=ppt/theme/theme1.xml><?xml version="1.0" encoding="utf-8"?>
<a:theme xmlns:a="http://schemas.openxmlformats.org/drawingml/2006/main" name="Office Theme">
  <a:themeElements>
    <a:clrScheme name="Office Them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131</Words>
  <Application>Microsoft Office PowerPoint</Application>
  <PresentationFormat>Custom</PresentationFormat>
  <Paragraphs>38</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Jennifer Yandle</dc:creator>
  <cp:lastModifiedBy>Vaughn, Jamie</cp:lastModifiedBy>
  <cp:revision>1</cp:revision>
  <dcterms:created xsi:type="dcterms:W3CDTF">2021-07-07T21:06:10Z</dcterms:created>
  <dcterms:modified xsi:type="dcterms:W3CDTF">2021-09-02T15:20:23Z</dcterms:modified>
</cp:coreProperties>
</file>