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7"/>
  </p:notesMasterIdLst>
  <p:sldIdLst>
    <p:sldId id="256" r:id="rId2"/>
    <p:sldId id="257" r:id="rId3"/>
    <p:sldId id="258" r:id="rId4"/>
    <p:sldId id="259" r:id="rId5"/>
    <p:sldId id="260" r:id="rId6"/>
  </p:sldIdLst>
  <p:sldSz cx="7315200" cy="9144000"/>
  <p:notesSz cx="6858000" cy="9144000"/>
  <p:embeddedFontLst>
    <p:embeddedFont>
      <p:font typeface="Calibri" panose="020F0502020204030204" pitchFamily="34" charset="0"/>
      <p:regular r:id="rId8"/>
      <p:bold r:id="rId9"/>
      <p:italic r:id="rId10"/>
      <p:boldItalic r:id="rId11"/>
    </p:embeddedFont>
    <p:embeddedFont>
      <p:font typeface="Comfortaa" panose="020B0604020202020204" charset="0"/>
      <p:regular r:id="rId12"/>
      <p:bold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4" roundtripDataSignature="AMtx7mgfBgJsO6Wu4wX4ITGU03sHWMFi9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588C170-514D-4CC2-8BAA-ABC0582FEA37}">
  <a:tblStyle styleId="{1588C170-514D-4CC2-8BAA-ABC0582FEA3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294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e5a9b407d2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ge5a9b407d2_0_3:notes"/>
          <p:cNvSpPr>
            <a:spLocks noGrp="1" noRot="1" noChangeAspect="1"/>
          </p:cNvSpPr>
          <p:nvPr>
            <p:ph type="sldImg" idx="2"/>
          </p:nvPr>
        </p:nvSpPr>
        <p:spPr>
          <a:xfrm>
            <a:off x="2057400" y="685800"/>
            <a:ext cx="27432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5" name="Google Shape;95;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e5a9b407d2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 name="Google Shape;108;ge5a9b407d2_0_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e5a9b407d2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1" name="Google Shape;121;ge5a9b407d2_0_2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e5a9b407d2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ge5a9b407d2_0_3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548640" y="1496484"/>
            <a:ext cx="6217920" cy="318346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800"/>
              <a:buFont typeface="Calibri"/>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
          <p:cNvSpPr txBox="1">
            <a:spLocks noGrp="1"/>
          </p:cNvSpPr>
          <p:nvPr>
            <p:ph type="subTitle" idx="1"/>
          </p:nvPr>
        </p:nvSpPr>
        <p:spPr>
          <a:xfrm>
            <a:off x="914400" y="4802717"/>
            <a:ext cx="5486400" cy="2207683"/>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00"/>
              </a:spcBef>
              <a:spcAft>
                <a:spcPts val="0"/>
              </a:spcAft>
              <a:buClr>
                <a:schemeClr val="dk1"/>
              </a:buClr>
              <a:buSzPts val="1920"/>
              <a:buNone/>
              <a:defRPr sz="1920"/>
            </a:lvl1pPr>
            <a:lvl2pPr lvl="1" algn="ctr">
              <a:lnSpc>
                <a:spcPct val="90000"/>
              </a:lnSpc>
              <a:spcBef>
                <a:spcPts val="400"/>
              </a:spcBef>
              <a:spcAft>
                <a:spcPts val="0"/>
              </a:spcAft>
              <a:buClr>
                <a:schemeClr val="dk1"/>
              </a:buClr>
              <a:buSzPts val="1600"/>
              <a:buNone/>
              <a:defRPr sz="1600"/>
            </a:lvl2pPr>
            <a:lvl3pPr lvl="2" algn="ctr">
              <a:lnSpc>
                <a:spcPct val="90000"/>
              </a:lnSpc>
              <a:spcBef>
                <a:spcPts val="400"/>
              </a:spcBef>
              <a:spcAft>
                <a:spcPts val="0"/>
              </a:spcAft>
              <a:buClr>
                <a:schemeClr val="dk1"/>
              </a:buClr>
              <a:buSzPts val="1440"/>
              <a:buNone/>
              <a:defRPr sz="1440"/>
            </a:lvl3pPr>
            <a:lvl4pPr lvl="3" algn="ctr">
              <a:lnSpc>
                <a:spcPct val="90000"/>
              </a:lnSpc>
              <a:spcBef>
                <a:spcPts val="400"/>
              </a:spcBef>
              <a:spcAft>
                <a:spcPts val="0"/>
              </a:spcAft>
              <a:buClr>
                <a:schemeClr val="dk1"/>
              </a:buClr>
              <a:buSzPts val="1280"/>
              <a:buNone/>
              <a:defRPr sz="1280"/>
            </a:lvl4pPr>
            <a:lvl5pPr lvl="4" algn="ctr">
              <a:lnSpc>
                <a:spcPct val="90000"/>
              </a:lnSpc>
              <a:spcBef>
                <a:spcPts val="400"/>
              </a:spcBef>
              <a:spcAft>
                <a:spcPts val="0"/>
              </a:spcAft>
              <a:buClr>
                <a:schemeClr val="dk1"/>
              </a:buClr>
              <a:buSzPts val="1280"/>
              <a:buNone/>
              <a:defRPr sz="1280"/>
            </a:lvl5pPr>
            <a:lvl6pPr lvl="5" algn="ctr">
              <a:lnSpc>
                <a:spcPct val="90000"/>
              </a:lnSpc>
              <a:spcBef>
                <a:spcPts val="400"/>
              </a:spcBef>
              <a:spcAft>
                <a:spcPts val="0"/>
              </a:spcAft>
              <a:buClr>
                <a:schemeClr val="dk1"/>
              </a:buClr>
              <a:buSzPts val="1280"/>
              <a:buNone/>
              <a:defRPr sz="1280"/>
            </a:lvl6pPr>
            <a:lvl7pPr lvl="6" algn="ctr">
              <a:lnSpc>
                <a:spcPct val="90000"/>
              </a:lnSpc>
              <a:spcBef>
                <a:spcPts val="400"/>
              </a:spcBef>
              <a:spcAft>
                <a:spcPts val="0"/>
              </a:spcAft>
              <a:buClr>
                <a:schemeClr val="dk1"/>
              </a:buClr>
              <a:buSzPts val="1280"/>
              <a:buNone/>
              <a:defRPr sz="1280"/>
            </a:lvl7pPr>
            <a:lvl8pPr lvl="7" algn="ctr">
              <a:lnSpc>
                <a:spcPct val="90000"/>
              </a:lnSpc>
              <a:spcBef>
                <a:spcPts val="400"/>
              </a:spcBef>
              <a:spcAft>
                <a:spcPts val="0"/>
              </a:spcAft>
              <a:buClr>
                <a:schemeClr val="dk1"/>
              </a:buClr>
              <a:buSzPts val="1280"/>
              <a:buNone/>
              <a:defRPr sz="1280"/>
            </a:lvl8pPr>
            <a:lvl9pPr lvl="8" algn="ctr">
              <a:lnSpc>
                <a:spcPct val="90000"/>
              </a:lnSpc>
              <a:spcBef>
                <a:spcPts val="400"/>
              </a:spcBef>
              <a:spcAft>
                <a:spcPts val="0"/>
              </a:spcAft>
              <a:buClr>
                <a:schemeClr val="dk1"/>
              </a:buClr>
              <a:buSzPts val="1280"/>
              <a:buNone/>
              <a:defRPr sz="1280"/>
            </a:lvl9pPr>
          </a:lstStyle>
          <a:p>
            <a:endParaRPr/>
          </a:p>
        </p:txBody>
      </p:sp>
      <p:sp>
        <p:nvSpPr>
          <p:cNvPr id="14" name="Google Shape;14;p3"/>
          <p:cNvSpPr txBox="1">
            <a:spLocks noGrp="1"/>
          </p:cNvSpPr>
          <p:nvPr>
            <p:ph type="dt" idx="10"/>
          </p:nvPr>
        </p:nvSpPr>
        <p:spPr>
          <a:xfrm>
            <a:off x="502920" y="8475136"/>
            <a:ext cx="164592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
          <p:cNvSpPr txBox="1">
            <a:spLocks noGrp="1"/>
          </p:cNvSpPr>
          <p:nvPr>
            <p:ph type="ftr" idx="11"/>
          </p:nvPr>
        </p:nvSpPr>
        <p:spPr>
          <a:xfrm>
            <a:off x="2423160" y="8475136"/>
            <a:ext cx="246888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
          <p:cNvSpPr txBox="1">
            <a:spLocks noGrp="1"/>
          </p:cNvSpPr>
          <p:nvPr>
            <p:ph type="sldNum" idx="12"/>
          </p:nvPr>
        </p:nvSpPr>
        <p:spPr>
          <a:xfrm>
            <a:off x="5166360" y="8475136"/>
            <a:ext cx="164592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502920" y="486836"/>
            <a:ext cx="6309360" cy="176741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2"/>
          <p:cNvSpPr txBox="1">
            <a:spLocks noGrp="1"/>
          </p:cNvSpPr>
          <p:nvPr>
            <p:ph type="body" idx="1"/>
          </p:nvPr>
        </p:nvSpPr>
        <p:spPr>
          <a:xfrm rot="5400000">
            <a:off x="756708" y="2180379"/>
            <a:ext cx="5801784" cy="630936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00"/>
              </a:spcBef>
              <a:spcAft>
                <a:spcPts val="0"/>
              </a:spcAft>
              <a:buClr>
                <a:schemeClr val="dk1"/>
              </a:buClr>
              <a:buSzPts val="1800"/>
              <a:buChar char="•"/>
              <a:defRPr/>
            </a:lvl1pPr>
            <a:lvl2pPr marL="914400" lvl="1" indent="-342900" algn="l">
              <a:lnSpc>
                <a:spcPct val="90000"/>
              </a:lnSpc>
              <a:spcBef>
                <a:spcPts val="400"/>
              </a:spcBef>
              <a:spcAft>
                <a:spcPts val="0"/>
              </a:spcAft>
              <a:buClr>
                <a:schemeClr val="dk1"/>
              </a:buClr>
              <a:buSzPts val="1800"/>
              <a:buChar char="•"/>
              <a:defRPr/>
            </a:lvl2pPr>
            <a:lvl3pPr marL="1371600" lvl="2" indent="-342900" algn="l">
              <a:lnSpc>
                <a:spcPct val="90000"/>
              </a:lnSpc>
              <a:spcBef>
                <a:spcPts val="400"/>
              </a:spcBef>
              <a:spcAft>
                <a:spcPts val="0"/>
              </a:spcAft>
              <a:buClr>
                <a:schemeClr val="dk1"/>
              </a:buClr>
              <a:buSzPts val="1800"/>
              <a:buChar char="•"/>
              <a:defRPr/>
            </a:lvl3pPr>
            <a:lvl4pPr marL="1828800" lvl="3" indent="-342900" algn="l">
              <a:lnSpc>
                <a:spcPct val="90000"/>
              </a:lnSpc>
              <a:spcBef>
                <a:spcPts val="400"/>
              </a:spcBef>
              <a:spcAft>
                <a:spcPts val="0"/>
              </a:spcAft>
              <a:buClr>
                <a:schemeClr val="dk1"/>
              </a:buClr>
              <a:buSzPts val="1800"/>
              <a:buChar char="•"/>
              <a:defRPr/>
            </a:lvl4pPr>
            <a:lvl5pPr marL="2286000" lvl="4" indent="-342900" algn="l">
              <a:lnSpc>
                <a:spcPct val="90000"/>
              </a:lnSpc>
              <a:spcBef>
                <a:spcPts val="400"/>
              </a:spcBef>
              <a:spcAft>
                <a:spcPts val="0"/>
              </a:spcAft>
              <a:buClr>
                <a:schemeClr val="dk1"/>
              </a:buClr>
              <a:buSzPts val="1800"/>
              <a:buChar char="•"/>
              <a:defRPr/>
            </a:lvl5pPr>
            <a:lvl6pPr marL="2743200" lvl="5" indent="-342900" algn="l">
              <a:lnSpc>
                <a:spcPct val="90000"/>
              </a:lnSpc>
              <a:spcBef>
                <a:spcPts val="400"/>
              </a:spcBef>
              <a:spcAft>
                <a:spcPts val="0"/>
              </a:spcAft>
              <a:buClr>
                <a:schemeClr val="dk1"/>
              </a:buClr>
              <a:buSzPts val="1800"/>
              <a:buChar char="•"/>
              <a:defRPr/>
            </a:lvl6pPr>
            <a:lvl7pPr marL="3200400" lvl="6" indent="-342900" algn="l">
              <a:lnSpc>
                <a:spcPct val="90000"/>
              </a:lnSpc>
              <a:spcBef>
                <a:spcPts val="400"/>
              </a:spcBef>
              <a:spcAft>
                <a:spcPts val="0"/>
              </a:spcAft>
              <a:buClr>
                <a:schemeClr val="dk1"/>
              </a:buClr>
              <a:buSzPts val="1800"/>
              <a:buChar char="•"/>
              <a:defRPr/>
            </a:lvl7pPr>
            <a:lvl8pPr marL="3657600" lvl="7" indent="-342900" algn="l">
              <a:lnSpc>
                <a:spcPct val="90000"/>
              </a:lnSpc>
              <a:spcBef>
                <a:spcPts val="400"/>
              </a:spcBef>
              <a:spcAft>
                <a:spcPts val="0"/>
              </a:spcAft>
              <a:buClr>
                <a:schemeClr val="dk1"/>
              </a:buClr>
              <a:buSzPts val="1800"/>
              <a:buChar char="•"/>
              <a:defRPr/>
            </a:lvl8pPr>
            <a:lvl9pPr marL="4114800" lvl="8" indent="-342900" algn="l">
              <a:lnSpc>
                <a:spcPct val="90000"/>
              </a:lnSpc>
              <a:spcBef>
                <a:spcPts val="400"/>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502920" y="8475136"/>
            <a:ext cx="164592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2423160" y="8475136"/>
            <a:ext cx="246888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5166360" y="8475136"/>
            <a:ext cx="164592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rot="5400000">
            <a:off x="2149051" y="3572723"/>
            <a:ext cx="7749117" cy="157734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3"/>
          <p:cNvSpPr txBox="1">
            <a:spLocks noGrp="1"/>
          </p:cNvSpPr>
          <p:nvPr>
            <p:ph type="body" idx="1"/>
          </p:nvPr>
        </p:nvSpPr>
        <p:spPr>
          <a:xfrm rot="5400000">
            <a:off x="-1051349" y="2041103"/>
            <a:ext cx="7749117" cy="464058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00"/>
              </a:spcBef>
              <a:spcAft>
                <a:spcPts val="0"/>
              </a:spcAft>
              <a:buClr>
                <a:schemeClr val="dk1"/>
              </a:buClr>
              <a:buSzPts val="1800"/>
              <a:buChar char="•"/>
              <a:defRPr/>
            </a:lvl1pPr>
            <a:lvl2pPr marL="914400" lvl="1" indent="-342900" algn="l">
              <a:lnSpc>
                <a:spcPct val="90000"/>
              </a:lnSpc>
              <a:spcBef>
                <a:spcPts val="400"/>
              </a:spcBef>
              <a:spcAft>
                <a:spcPts val="0"/>
              </a:spcAft>
              <a:buClr>
                <a:schemeClr val="dk1"/>
              </a:buClr>
              <a:buSzPts val="1800"/>
              <a:buChar char="•"/>
              <a:defRPr/>
            </a:lvl2pPr>
            <a:lvl3pPr marL="1371600" lvl="2" indent="-342900" algn="l">
              <a:lnSpc>
                <a:spcPct val="90000"/>
              </a:lnSpc>
              <a:spcBef>
                <a:spcPts val="400"/>
              </a:spcBef>
              <a:spcAft>
                <a:spcPts val="0"/>
              </a:spcAft>
              <a:buClr>
                <a:schemeClr val="dk1"/>
              </a:buClr>
              <a:buSzPts val="1800"/>
              <a:buChar char="•"/>
              <a:defRPr/>
            </a:lvl3pPr>
            <a:lvl4pPr marL="1828800" lvl="3" indent="-342900" algn="l">
              <a:lnSpc>
                <a:spcPct val="90000"/>
              </a:lnSpc>
              <a:spcBef>
                <a:spcPts val="400"/>
              </a:spcBef>
              <a:spcAft>
                <a:spcPts val="0"/>
              </a:spcAft>
              <a:buClr>
                <a:schemeClr val="dk1"/>
              </a:buClr>
              <a:buSzPts val="1800"/>
              <a:buChar char="•"/>
              <a:defRPr/>
            </a:lvl4pPr>
            <a:lvl5pPr marL="2286000" lvl="4" indent="-342900" algn="l">
              <a:lnSpc>
                <a:spcPct val="90000"/>
              </a:lnSpc>
              <a:spcBef>
                <a:spcPts val="400"/>
              </a:spcBef>
              <a:spcAft>
                <a:spcPts val="0"/>
              </a:spcAft>
              <a:buClr>
                <a:schemeClr val="dk1"/>
              </a:buClr>
              <a:buSzPts val="1800"/>
              <a:buChar char="•"/>
              <a:defRPr/>
            </a:lvl5pPr>
            <a:lvl6pPr marL="2743200" lvl="5" indent="-342900" algn="l">
              <a:lnSpc>
                <a:spcPct val="90000"/>
              </a:lnSpc>
              <a:spcBef>
                <a:spcPts val="400"/>
              </a:spcBef>
              <a:spcAft>
                <a:spcPts val="0"/>
              </a:spcAft>
              <a:buClr>
                <a:schemeClr val="dk1"/>
              </a:buClr>
              <a:buSzPts val="1800"/>
              <a:buChar char="•"/>
              <a:defRPr/>
            </a:lvl6pPr>
            <a:lvl7pPr marL="3200400" lvl="6" indent="-342900" algn="l">
              <a:lnSpc>
                <a:spcPct val="90000"/>
              </a:lnSpc>
              <a:spcBef>
                <a:spcPts val="400"/>
              </a:spcBef>
              <a:spcAft>
                <a:spcPts val="0"/>
              </a:spcAft>
              <a:buClr>
                <a:schemeClr val="dk1"/>
              </a:buClr>
              <a:buSzPts val="1800"/>
              <a:buChar char="•"/>
              <a:defRPr/>
            </a:lvl7pPr>
            <a:lvl8pPr marL="3657600" lvl="7" indent="-342900" algn="l">
              <a:lnSpc>
                <a:spcPct val="90000"/>
              </a:lnSpc>
              <a:spcBef>
                <a:spcPts val="400"/>
              </a:spcBef>
              <a:spcAft>
                <a:spcPts val="0"/>
              </a:spcAft>
              <a:buClr>
                <a:schemeClr val="dk1"/>
              </a:buClr>
              <a:buSzPts val="1800"/>
              <a:buChar char="•"/>
              <a:defRPr/>
            </a:lvl8pPr>
            <a:lvl9pPr marL="4114800" lvl="8" indent="-342900" algn="l">
              <a:lnSpc>
                <a:spcPct val="90000"/>
              </a:lnSpc>
              <a:spcBef>
                <a:spcPts val="400"/>
              </a:spcBef>
              <a:spcAft>
                <a:spcPts val="0"/>
              </a:spcAft>
              <a:buClr>
                <a:schemeClr val="dk1"/>
              </a:buClr>
              <a:buSzPts val="1800"/>
              <a:buChar char="•"/>
              <a:defRPr/>
            </a:lvl9pPr>
          </a:lstStyle>
          <a:p>
            <a:endParaRPr/>
          </a:p>
        </p:txBody>
      </p:sp>
      <p:sp>
        <p:nvSpPr>
          <p:cNvPr id="77" name="Google Shape;77;p13"/>
          <p:cNvSpPr txBox="1">
            <a:spLocks noGrp="1"/>
          </p:cNvSpPr>
          <p:nvPr>
            <p:ph type="dt" idx="10"/>
          </p:nvPr>
        </p:nvSpPr>
        <p:spPr>
          <a:xfrm>
            <a:off x="502920" y="8475136"/>
            <a:ext cx="164592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2423160" y="8475136"/>
            <a:ext cx="246888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5166360" y="8475136"/>
            <a:ext cx="164592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502920" y="486836"/>
            <a:ext cx="6309360" cy="176741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
          <p:cNvSpPr txBox="1">
            <a:spLocks noGrp="1"/>
          </p:cNvSpPr>
          <p:nvPr>
            <p:ph type="body" idx="1"/>
          </p:nvPr>
        </p:nvSpPr>
        <p:spPr>
          <a:xfrm>
            <a:off x="502920" y="2434167"/>
            <a:ext cx="6309360" cy="580178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00"/>
              </a:spcBef>
              <a:spcAft>
                <a:spcPts val="0"/>
              </a:spcAft>
              <a:buClr>
                <a:schemeClr val="dk1"/>
              </a:buClr>
              <a:buSzPts val="1800"/>
              <a:buChar char="•"/>
              <a:defRPr/>
            </a:lvl1pPr>
            <a:lvl2pPr marL="914400" lvl="1" indent="-342900" algn="l">
              <a:lnSpc>
                <a:spcPct val="90000"/>
              </a:lnSpc>
              <a:spcBef>
                <a:spcPts val="400"/>
              </a:spcBef>
              <a:spcAft>
                <a:spcPts val="0"/>
              </a:spcAft>
              <a:buClr>
                <a:schemeClr val="dk1"/>
              </a:buClr>
              <a:buSzPts val="1800"/>
              <a:buChar char="•"/>
              <a:defRPr/>
            </a:lvl2pPr>
            <a:lvl3pPr marL="1371600" lvl="2" indent="-342900" algn="l">
              <a:lnSpc>
                <a:spcPct val="90000"/>
              </a:lnSpc>
              <a:spcBef>
                <a:spcPts val="400"/>
              </a:spcBef>
              <a:spcAft>
                <a:spcPts val="0"/>
              </a:spcAft>
              <a:buClr>
                <a:schemeClr val="dk1"/>
              </a:buClr>
              <a:buSzPts val="1800"/>
              <a:buChar char="•"/>
              <a:defRPr/>
            </a:lvl3pPr>
            <a:lvl4pPr marL="1828800" lvl="3" indent="-342900" algn="l">
              <a:lnSpc>
                <a:spcPct val="90000"/>
              </a:lnSpc>
              <a:spcBef>
                <a:spcPts val="400"/>
              </a:spcBef>
              <a:spcAft>
                <a:spcPts val="0"/>
              </a:spcAft>
              <a:buClr>
                <a:schemeClr val="dk1"/>
              </a:buClr>
              <a:buSzPts val="1800"/>
              <a:buChar char="•"/>
              <a:defRPr/>
            </a:lvl4pPr>
            <a:lvl5pPr marL="2286000" lvl="4" indent="-342900" algn="l">
              <a:lnSpc>
                <a:spcPct val="90000"/>
              </a:lnSpc>
              <a:spcBef>
                <a:spcPts val="400"/>
              </a:spcBef>
              <a:spcAft>
                <a:spcPts val="0"/>
              </a:spcAft>
              <a:buClr>
                <a:schemeClr val="dk1"/>
              </a:buClr>
              <a:buSzPts val="1800"/>
              <a:buChar char="•"/>
              <a:defRPr/>
            </a:lvl5pPr>
            <a:lvl6pPr marL="2743200" lvl="5" indent="-342900" algn="l">
              <a:lnSpc>
                <a:spcPct val="90000"/>
              </a:lnSpc>
              <a:spcBef>
                <a:spcPts val="400"/>
              </a:spcBef>
              <a:spcAft>
                <a:spcPts val="0"/>
              </a:spcAft>
              <a:buClr>
                <a:schemeClr val="dk1"/>
              </a:buClr>
              <a:buSzPts val="1800"/>
              <a:buChar char="•"/>
              <a:defRPr/>
            </a:lvl6pPr>
            <a:lvl7pPr marL="3200400" lvl="6" indent="-342900" algn="l">
              <a:lnSpc>
                <a:spcPct val="90000"/>
              </a:lnSpc>
              <a:spcBef>
                <a:spcPts val="400"/>
              </a:spcBef>
              <a:spcAft>
                <a:spcPts val="0"/>
              </a:spcAft>
              <a:buClr>
                <a:schemeClr val="dk1"/>
              </a:buClr>
              <a:buSzPts val="1800"/>
              <a:buChar char="•"/>
              <a:defRPr/>
            </a:lvl7pPr>
            <a:lvl8pPr marL="3657600" lvl="7" indent="-342900" algn="l">
              <a:lnSpc>
                <a:spcPct val="90000"/>
              </a:lnSpc>
              <a:spcBef>
                <a:spcPts val="400"/>
              </a:spcBef>
              <a:spcAft>
                <a:spcPts val="0"/>
              </a:spcAft>
              <a:buClr>
                <a:schemeClr val="dk1"/>
              </a:buClr>
              <a:buSzPts val="1800"/>
              <a:buChar char="•"/>
              <a:defRPr/>
            </a:lvl8pPr>
            <a:lvl9pPr marL="4114800" lvl="8" indent="-342900" algn="l">
              <a:lnSpc>
                <a:spcPct val="90000"/>
              </a:lnSpc>
              <a:spcBef>
                <a:spcPts val="400"/>
              </a:spcBef>
              <a:spcAft>
                <a:spcPts val="0"/>
              </a:spcAft>
              <a:buClr>
                <a:schemeClr val="dk1"/>
              </a:buClr>
              <a:buSzPts val="1800"/>
              <a:buChar char="•"/>
              <a:defRPr/>
            </a:lvl9pPr>
          </a:lstStyle>
          <a:p>
            <a:endParaRPr/>
          </a:p>
        </p:txBody>
      </p:sp>
      <p:sp>
        <p:nvSpPr>
          <p:cNvPr id="20" name="Google Shape;20;p4"/>
          <p:cNvSpPr txBox="1">
            <a:spLocks noGrp="1"/>
          </p:cNvSpPr>
          <p:nvPr>
            <p:ph type="dt" idx="10"/>
          </p:nvPr>
        </p:nvSpPr>
        <p:spPr>
          <a:xfrm>
            <a:off x="502920" y="8475136"/>
            <a:ext cx="164592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4"/>
          <p:cNvSpPr txBox="1">
            <a:spLocks noGrp="1"/>
          </p:cNvSpPr>
          <p:nvPr>
            <p:ph type="ftr" idx="11"/>
          </p:nvPr>
        </p:nvSpPr>
        <p:spPr>
          <a:xfrm>
            <a:off x="2423160" y="8475136"/>
            <a:ext cx="246888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4"/>
          <p:cNvSpPr txBox="1">
            <a:spLocks noGrp="1"/>
          </p:cNvSpPr>
          <p:nvPr>
            <p:ph type="sldNum" idx="12"/>
          </p:nvPr>
        </p:nvSpPr>
        <p:spPr>
          <a:xfrm>
            <a:off x="5166360" y="8475136"/>
            <a:ext cx="164592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499110" y="2279653"/>
            <a:ext cx="6309360" cy="380364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800"/>
              <a:buFont typeface="Calibri"/>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5"/>
          <p:cNvSpPr txBox="1">
            <a:spLocks noGrp="1"/>
          </p:cNvSpPr>
          <p:nvPr>
            <p:ph type="body" idx="1"/>
          </p:nvPr>
        </p:nvSpPr>
        <p:spPr>
          <a:xfrm>
            <a:off x="499110" y="6119286"/>
            <a:ext cx="6309360" cy="200024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00"/>
              </a:spcBef>
              <a:spcAft>
                <a:spcPts val="0"/>
              </a:spcAft>
              <a:buClr>
                <a:schemeClr val="dk1"/>
              </a:buClr>
              <a:buSzPts val="1920"/>
              <a:buNone/>
              <a:defRPr sz="1920">
                <a:solidFill>
                  <a:schemeClr val="dk1"/>
                </a:solidFill>
              </a:defRPr>
            </a:lvl1pPr>
            <a:lvl2pPr marL="914400" lvl="1" indent="-228600" algn="l">
              <a:lnSpc>
                <a:spcPct val="90000"/>
              </a:lnSpc>
              <a:spcBef>
                <a:spcPts val="400"/>
              </a:spcBef>
              <a:spcAft>
                <a:spcPts val="0"/>
              </a:spcAft>
              <a:buClr>
                <a:srgbClr val="888888"/>
              </a:buClr>
              <a:buSzPts val="1600"/>
              <a:buNone/>
              <a:defRPr sz="1600">
                <a:solidFill>
                  <a:srgbClr val="888888"/>
                </a:solidFill>
              </a:defRPr>
            </a:lvl2pPr>
            <a:lvl3pPr marL="1371600" lvl="2" indent="-228600" algn="l">
              <a:lnSpc>
                <a:spcPct val="90000"/>
              </a:lnSpc>
              <a:spcBef>
                <a:spcPts val="400"/>
              </a:spcBef>
              <a:spcAft>
                <a:spcPts val="0"/>
              </a:spcAft>
              <a:buClr>
                <a:srgbClr val="888888"/>
              </a:buClr>
              <a:buSzPts val="1440"/>
              <a:buNone/>
              <a:defRPr sz="1440">
                <a:solidFill>
                  <a:srgbClr val="888888"/>
                </a:solidFill>
              </a:defRPr>
            </a:lvl3pPr>
            <a:lvl4pPr marL="1828800" lvl="3" indent="-228600" algn="l">
              <a:lnSpc>
                <a:spcPct val="90000"/>
              </a:lnSpc>
              <a:spcBef>
                <a:spcPts val="400"/>
              </a:spcBef>
              <a:spcAft>
                <a:spcPts val="0"/>
              </a:spcAft>
              <a:buClr>
                <a:srgbClr val="888888"/>
              </a:buClr>
              <a:buSzPts val="1280"/>
              <a:buNone/>
              <a:defRPr sz="1280">
                <a:solidFill>
                  <a:srgbClr val="888888"/>
                </a:solidFill>
              </a:defRPr>
            </a:lvl4pPr>
            <a:lvl5pPr marL="2286000" lvl="4" indent="-228600" algn="l">
              <a:lnSpc>
                <a:spcPct val="90000"/>
              </a:lnSpc>
              <a:spcBef>
                <a:spcPts val="400"/>
              </a:spcBef>
              <a:spcAft>
                <a:spcPts val="0"/>
              </a:spcAft>
              <a:buClr>
                <a:srgbClr val="888888"/>
              </a:buClr>
              <a:buSzPts val="1280"/>
              <a:buNone/>
              <a:defRPr sz="1280">
                <a:solidFill>
                  <a:srgbClr val="888888"/>
                </a:solidFill>
              </a:defRPr>
            </a:lvl5pPr>
            <a:lvl6pPr marL="2743200" lvl="5" indent="-228600" algn="l">
              <a:lnSpc>
                <a:spcPct val="90000"/>
              </a:lnSpc>
              <a:spcBef>
                <a:spcPts val="400"/>
              </a:spcBef>
              <a:spcAft>
                <a:spcPts val="0"/>
              </a:spcAft>
              <a:buClr>
                <a:srgbClr val="888888"/>
              </a:buClr>
              <a:buSzPts val="1280"/>
              <a:buNone/>
              <a:defRPr sz="1280">
                <a:solidFill>
                  <a:srgbClr val="888888"/>
                </a:solidFill>
              </a:defRPr>
            </a:lvl6pPr>
            <a:lvl7pPr marL="3200400" lvl="6" indent="-228600" algn="l">
              <a:lnSpc>
                <a:spcPct val="90000"/>
              </a:lnSpc>
              <a:spcBef>
                <a:spcPts val="400"/>
              </a:spcBef>
              <a:spcAft>
                <a:spcPts val="0"/>
              </a:spcAft>
              <a:buClr>
                <a:srgbClr val="888888"/>
              </a:buClr>
              <a:buSzPts val="1280"/>
              <a:buNone/>
              <a:defRPr sz="1280">
                <a:solidFill>
                  <a:srgbClr val="888888"/>
                </a:solidFill>
              </a:defRPr>
            </a:lvl7pPr>
            <a:lvl8pPr marL="3657600" lvl="7" indent="-228600" algn="l">
              <a:lnSpc>
                <a:spcPct val="90000"/>
              </a:lnSpc>
              <a:spcBef>
                <a:spcPts val="400"/>
              </a:spcBef>
              <a:spcAft>
                <a:spcPts val="0"/>
              </a:spcAft>
              <a:buClr>
                <a:srgbClr val="888888"/>
              </a:buClr>
              <a:buSzPts val="1280"/>
              <a:buNone/>
              <a:defRPr sz="1280">
                <a:solidFill>
                  <a:srgbClr val="888888"/>
                </a:solidFill>
              </a:defRPr>
            </a:lvl8pPr>
            <a:lvl9pPr marL="4114800" lvl="8" indent="-228600" algn="l">
              <a:lnSpc>
                <a:spcPct val="90000"/>
              </a:lnSpc>
              <a:spcBef>
                <a:spcPts val="400"/>
              </a:spcBef>
              <a:spcAft>
                <a:spcPts val="0"/>
              </a:spcAft>
              <a:buClr>
                <a:srgbClr val="888888"/>
              </a:buClr>
              <a:buSzPts val="1280"/>
              <a:buNone/>
              <a:defRPr sz="1280">
                <a:solidFill>
                  <a:srgbClr val="888888"/>
                </a:solidFill>
              </a:defRPr>
            </a:lvl9pPr>
          </a:lstStyle>
          <a:p>
            <a:endParaRPr/>
          </a:p>
        </p:txBody>
      </p:sp>
      <p:sp>
        <p:nvSpPr>
          <p:cNvPr id="26" name="Google Shape;26;p5"/>
          <p:cNvSpPr txBox="1">
            <a:spLocks noGrp="1"/>
          </p:cNvSpPr>
          <p:nvPr>
            <p:ph type="dt" idx="10"/>
          </p:nvPr>
        </p:nvSpPr>
        <p:spPr>
          <a:xfrm>
            <a:off x="502920" y="8475136"/>
            <a:ext cx="164592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5"/>
          <p:cNvSpPr txBox="1">
            <a:spLocks noGrp="1"/>
          </p:cNvSpPr>
          <p:nvPr>
            <p:ph type="ftr" idx="11"/>
          </p:nvPr>
        </p:nvSpPr>
        <p:spPr>
          <a:xfrm>
            <a:off x="2423160" y="8475136"/>
            <a:ext cx="246888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5"/>
          <p:cNvSpPr txBox="1">
            <a:spLocks noGrp="1"/>
          </p:cNvSpPr>
          <p:nvPr>
            <p:ph type="sldNum" idx="12"/>
          </p:nvPr>
        </p:nvSpPr>
        <p:spPr>
          <a:xfrm>
            <a:off x="5166360" y="8475136"/>
            <a:ext cx="164592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502920" y="486836"/>
            <a:ext cx="6309360" cy="176741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502920" y="2434167"/>
            <a:ext cx="3108960" cy="580178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00"/>
              </a:spcBef>
              <a:spcAft>
                <a:spcPts val="0"/>
              </a:spcAft>
              <a:buClr>
                <a:schemeClr val="dk1"/>
              </a:buClr>
              <a:buSzPts val="1800"/>
              <a:buChar char="•"/>
              <a:defRPr/>
            </a:lvl1pPr>
            <a:lvl2pPr marL="914400" lvl="1" indent="-342900" algn="l">
              <a:lnSpc>
                <a:spcPct val="90000"/>
              </a:lnSpc>
              <a:spcBef>
                <a:spcPts val="400"/>
              </a:spcBef>
              <a:spcAft>
                <a:spcPts val="0"/>
              </a:spcAft>
              <a:buClr>
                <a:schemeClr val="dk1"/>
              </a:buClr>
              <a:buSzPts val="1800"/>
              <a:buChar char="•"/>
              <a:defRPr/>
            </a:lvl2pPr>
            <a:lvl3pPr marL="1371600" lvl="2" indent="-342900" algn="l">
              <a:lnSpc>
                <a:spcPct val="90000"/>
              </a:lnSpc>
              <a:spcBef>
                <a:spcPts val="400"/>
              </a:spcBef>
              <a:spcAft>
                <a:spcPts val="0"/>
              </a:spcAft>
              <a:buClr>
                <a:schemeClr val="dk1"/>
              </a:buClr>
              <a:buSzPts val="1800"/>
              <a:buChar char="•"/>
              <a:defRPr/>
            </a:lvl3pPr>
            <a:lvl4pPr marL="1828800" lvl="3" indent="-342900" algn="l">
              <a:lnSpc>
                <a:spcPct val="90000"/>
              </a:lnSpc>
              <a:spcBef>
                <a:spcPts val="400"/>
              </a:spcBef>
              <a:spcAft>
                <a:spcPts val="0"/>
              </a:spcAft>
              <a:buClr>
                <a:schemeClr val="dk1"/>
              </a:buClr>
              <a:buSzPts val="1800"/>
              <a:buChar char="•"/>
              <a:defRPr/>
            </a:lvl4pPr>
            <a:lvl5pPr marL="2286000" lvl="4" indent="-342900" algn="l">
              <a:lnSpc>
                <a:spcPct val="90000"/>
              </a:lnSpc>
              <a:spcBef>
                <a:spcPts val="400"/>
              </a:spcBef>
              <a:spcAft>
                <a:spcPts val="0"/>
              </a:spcAft>
              <a:buClr>
                <a:schemeClr val="dk1"/>
              </a:buClr>
              <a:buSzPts val="1800"/>
              <a:buChar char="•"/>
              <a:defRPr/>
            </a:lvl5pPr>
            <a:lvl6pPr marL="2743200" lvl="5" indent="-342900" algn="l">
              <a:lnSpc>
                <a:spcPct val="90000"/>
              </a:lnSpc>
              <a:spcBef>
                <a:spcPts val="400"/>
              </a:spcBef>
              <a:spcAft>
                <a:spcPts val="0"/>
              </a:spcAft>
              <a:buClr>
                <a:schemeClr val="dk1"/>
              </a:buClr>
              <a:buSzPts val="1800"/>
              <a:buChar char="•"/>
              <a:defRPr/>
            </a:lvl6pPr>
            <a:lvl7pPr marL="3200400" lvl="6" indent="-342900" algn="l">
              <a:lnSpc>
                <a:spcPct val="90000"/>
              </a:lnSpc>
              <a:spcBef>
                <a:spcPts val="400"/>
              </a:spcBef>
              <a:spcAft>
                <a:spcPts val="0"/>
              </a:spcAft>
              <a:buClr>
                <a:schemeClr val="dk1"/>
              </a:buClr>
              <a:buSzPts val="1800"/>
              <a:buChar char="•"/>
              <a:defRPr/>
            </a:lvl7pPr>
            <a:lvl8pPr marL="3657600" lvl="7" indent="-342900" algn="l">
              <a:lnSpc>
                <a:spcPct val="90000"/>
              </a:lnSpc>
              <a:spcBef>
                <a:spcPts val="400"/>
              </a:spcBef>
              <a:spcAft>
                <a:spcPts val="0"/>
              </a:spcAft>
              <a:buClr>
                <a:schemeClr val="dk1"/>
              </a:buClr>
              <a:buSzPts val="1800"/>
              <a:buChar char="•"/>
              <a:defRPr/>
            </a:lvl8pPr>
            <a:lvl9pPr marL="4114800" lvl="8" indent="-342900" algn="l">
              <a:lnSpc>
                <a:spcPct val="90000"/>
              </a:lnSpc>
              <a:spcBef>
                <a:spcPts val="400"/>
              </a:spcBef>
              <a:spcAft>
                <a:spcPts val="0"/>
              </a:spcAft>
              <a:buClr>
                <a:schemeClr val="dk1"/>
              </a:buClr>
              <a:buSzPts val="1800"/>
              <a:buChar char="•"/>
              <a:defRPr/>
            </a:lvl9pPr>
          </a:lstStyle>
          <a:p>
            <a:endParaRPr/>
          </a:p>
        </p:txBody>
      </p:sp>
      <p:sp>
        <p:nvSpPr>
          <p:cNvPr id="32" name="Google Shape;32;p6"/>
          <p:cNvSpPr txBox="1">
            <a:spLocks noGrp="1"/>
          </p:cNvSpPr>
          <p:nvPr>
            <p:ph type="body" idx="2"/>
          </p:nvPr>
        </p:nvSpPr>
        <p:spPr>
          <a:xfrm>
            <a:off x="3703320" y="2434167"/>
            <a:ext cx="3108960" cy="580178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00"/>
              </a:spcBef>
              <a:spcAft>
                <a:spcPts val="0"/>
              </a:spcAft>
              <a:buClr>
                <a:schemeClr val="dk1"/>
              </a:buClr>
              <a:buSzPts val="1800"/>
              <a:buChar char="•"/>
              <a:defRPr/>
            </a:lvl1pPr>
            <a:lvl2pPr marL="914400" lvl="1" indent="-342900" algn="l">
              <a:lnSpc>
                <a:spcPct val="90000"/>
              </a:lnSpc>
              <a:spcBef>
                <a:spcPts val="400"/>
              </a:spcBef>
              <a:spcAft>
                <a:spcPts val="0"/>
              </a:spcAft>
              <a:buClr>
                <a:schemeClr val="dk1"/>
              </a:buClr>
              <a:buSzPts val="1800"/>
              <a:buChar char="•"/>
              <a:defRPr/>
            </a:lvl2pPr>
            <a:lvl3pPr marL="1371600" lvl="2" indent="-342900" algn="l">
              <a:lnSpc>
                <a:spcPct val="90000"/>
              </a:lnSpc>
              <a:spcBef>
                <a:spcPts val="400"/>
              </a:spcBef>
              <a:spcAft>
                <a:spcPts val="0"/>
              </a:spcAft>
              <a:buClr>
                <a:schemeClr val="dk1"/>
              </a:buClr>
              <a:buSzPts val="1800"/>
              <a:buChar char="•"/>
              <a:defRPr/>
            </a:lvl3pPr>
            <a:lvl4pPr marL="1828800" lvl="3" indent="-342900" algn="l">
              <a:lnSpc>
                <a:spcPct val="90000"/>
              </a:lnSpc>
              <a:spcBef>
                <a:spcPts val="400"/>
              </a:spcBef>
              <a:spcAft>
                <a:spcPts val="0"/>
              </a:spcAft>
              <a:buClr>
                <a:schemeClr val="dk1"/>
              </a:buClr>
              <a:buSzPts val="1800"/>
              <a:buChar char="•"/>
              <a:defRPr/>
            </a:lvl4pPr>
            <a:lvl5pPr marL="2286000" lvl="4" indent="-342900" algn="l">
              <a:lnSpc>
                <a:spcPct val="90000"/>
              </a:lnSpc>
              <a:spcBef>
                <a:spcPts val="400"/>
              </a:spcBef>
              <a:spcAft>
                <a:spcPts val="0"/>
              </a:spcAft>
              <a:buClr>
                <a:schemeClr val="dk1"/>
              </a:buClr>
              <a:buSzPts val="1800"/>
              <a:buChar char="•"/>
              <a:defRPr/>
            </a:lvl5pPr>
            <a:lvl6pPr marL="2743200" lvl="5" indent="-342900" algn="l">
              <a:lnSpc>
                <a:spcPct val="90000"/>
              </a:lnSpc>
              <a:spcBef>
                <a:spcPts val="400"/>
              </a:spcBef>
              <a:spcAft>
                <a:spcPts val="0"/>
              </a:spcAft>
              <a:buClr>
                <a:schemeClr val="dk1"/>
              </a:buClr>
              <a:buSzPts val="1800"/>
              <a:buChar char="•"/>
              <a:defRPr/>
            </a:lvl6pPr>
            <a:lvl7pPr marL="3200400" lvl="6" indent="-342900" algn="l">
              <a:lnSpc>
                <a:spcPct val="90000"/>
              </a:lnSpc>
              <a:spcBef>
                <a:spcPts val="400"/>
              </a:spcBef>
              <a:spcAft>
                <a:spcPts val="0"/>
              </a:spcAft>
              <a:buClr>
                <a:schemeClr val="dk1"/>
              </a:buClr>
              <a:buSzPts val="1800"/>
              <a:buChar char="•"/>
              <a:defRPr/>
            </a:lvl7pPr>
            <a:lvl8pPr marL="3657600" lvl="7" indent="-342900" algn="l">
              <a:lnSpc>
                <a:spcPct val="90000"/>
              </a:lnSpc>
              <a:spcBef>
                <a:spcPts val="400"/>
              </a:spcBef>
              <a:spcAft>
                <a:spcPts val="0"/>
              </a:spcAft>
              <a:buClr>
                <a:schemeClr val="dk1"/>
              </a:buClr>
              <a:buSzPts val="1800"/>
              <a:buChar char="•"/>
              <a:defRPr/>
            </a:lvl8pPr>
            <a:lvl9pPr marL="4114800" lvl="8" indent="-342900" algn="l">
              <a:lnSpc>
                <a:spcPct val="90000"/>
              </a:lnSpc>
              <a:spcBef>
                <a:spcPts val="400"/>
              </a:spcBef>
              <a:spcAft>
                <a:spcPts val="0"/>
              </a:spcAft>
              <a:buClr>
                <a:schemeClr val="dk1"/>
              </a:buClr>
              <a:buSzPts val="1800"/>
              <a:buChar char="•"/>
              <a:defRPr/>
            </a:lvl9pPr>
          </a:lstStyle>
          <a:p>
            <a:endParaRPr/>
          </a:p>
        </p:txBody>
      </p:sp>
      <p:sp>
        <p:nvSpPr>
          <p:cNvPr id="33" name="Google Shape;33;p6"/>
          <p:cNvSpPr txBox="1">
            <a:spLocks noGrp="1"/>
          </p:cNvSpPr>
          <p:nvPr>
            <p:ph type="dt" idx="10"/>
          </p:nvPr>
        </p:nvSpPr>
        <p:spPr>
          <a:xfrm>
            <a:off x="502920" y="8475136"/>
            <a:ext cx="164592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6"/>
          <p:cNvSpPr txBox="1">
            <a:spLocks noGrp="1"/>
          </p:cNvSpPr>
          <p:nvPr>
            <p:ph type="ftr" idx="11"/>
          </p:nvPr>
        </p:nvSpPr>
        <p:spPr>
          <a:xfrm>
            <a:off x="2423160" y="8475136"/>
            <a:ext cx="246888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
          <p:cNvSpPr txBox="1">
            <a:spLocks noGrp="1"/>
          </p:cNvSpPr>
          <p:nvPr>
            <p:ph type="sldNum" idx="12"/>
          </p:nvPr>
        </p:nvSpPr>
        <p:spPr>
          <a:xfrm>
            <a:off x="5166360" y="8475136"/>
            <a:ext cx="164592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503873" y="486836"/>
            <a:ext cx="6309360" cy="176741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503874" y="2241551"/>
            <a:ext cx="3094672" cy="1098549"/>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00"/>
              </a:spcBef>
              <a:spcAft>
                <a:spcPts val="0"/>
              </a:spcAft>
              <a:buClr>
                <a:schemeClr val="dk1"/>
              </a:buClr>
              <a:buSzPts val="1920"/>
              <a:buNone/>
              <a:defRPr sz="1920" b="1"/>
            </a:lvl1pPr>
            <a:lvl2pPr marL="914400" lvl="1" indent="-228600" algn="l">
              <a:lnSpc>
                <a:spcPct val="90000"/>
              </a:lnSpc>
              <a:spcBef>
                <a:spcPts val="400"/>
              </a:spcBef>
              <a:spcAft>
                <a:spcPts val="0"/>
              </a:spcAft>
              <a:buClr>
                <a:schemeClr val="dk1"/>
              </a:buClr>
              <a:buSzPts val="1600"/>
              <a:buNone/>
              <a:defRPr sz="1600" b="1"/>
            </a:lvl2pPr>
            <a:lvl3pPr marL="1371600" lvl="2" indent="-228600" algn="l">
              <a:lnSpc>
                <a:spcPct val="90000"/>
              </a:lnSpc>
              <a:spcBef>
                <a:spcPts val="400"/>
              </a:spcBef>
              <a:spcAft>
                <a:spcPts val="0"/>
              </a:spcAft>
              <a:buClr>
                <a:schemeClr val="dk1"/>
              </a:buClr>
              <a:buSzPts val="1440"/>
              <a:buNone/>
              <a:defRPr sz="1440" b="1"/>
            </a:lvl3pPr>
            <a:lvl4pPr marL="1828800" lvl="3" indent="-228600" algn="l">
              <a:lnSpc>
                <a:spcPct val="90000"/>
              </a:lnSpc>
              <a:spcBef>
                <a:spcPts val="400"/>
              </a:spcBef>
              <a:spcAft>
                <a:spcPts val="0"/>
              </a:spcAft>
              <a:buClr>
                <a:schemeClr val="dk1"/>
              </a:buClr>
              <a:buSzPts val="1280"/>
              <a:buNone/>
              <a:defRPr sz="1280" b="1"/>
            </a:lvl4pPr>
            <a:lvl5pPr marL="2286000" lvl="4" indent="-228600" algn="l">
              <a:lnSpc>
                <a:spcPct val="90000"/>
              </a:lnSpc>
              <a:spcBef>
                <a:spcPts val="400"/>
              </a:spcBef>
              <a:spcAft>
                <a:spcPts val="0"/>
              </a:spcAft>
              <a:buClr>
                <a:schemeClr val="dk1"/>
              </a:buClr>
              <a:buSzPts val="1280"/>
              <a:buNone/>
              <a:defRPr sz="1280" b="1"/>
            </a:lvl5pPr>
            <a:lvl6pPr marL="2743200" lvl="5" indent="-228600" algn="l">
              <a:lnSpc>
                <a:spcPct val="90000"/>
              </a:lnSpc>
              <a:spcBef>
                <a:spcPts val="400"/>
              </a:spcBef>
              <a:spcAft>
                <a:spcPts val="0"/>
              </a:spcAft>
              <a:buClr>
                <a:schemeClr val="dk1"/>
              </a:buClr>
              <a:buSzPts val="1280"/>
              <a:buNone/>
              <a:defRPr sz="1280" b="1"/>
            </a:lvl6pPr>
            <a:lvl7pPr marL="3200400" lvl="6" indent="-228600" algn="l">
              <a:lnSpc>
                <a:spcPct val="90000"/>
              </a:lnSpc>
              <a:spcBef>
                <a:spcPts val="400"/>
              </a:spcBef>
              <a:spcAft>
                <a:spcPts val="0"/>
              </a:spcAft>
              <a:buClr>
                <a:schemeClr val="dk1"/>
              </a:buClr>
              <a:buSzPts val="1280"/>
              <a:buNone/>
              <a:defRPr sz="1280" b="1"/>
            </a:lvl7pPr>
            <a:lvl8pPr marL="3657600" lvl="7" indent="-228600" algn="l">
              <a:lnSpc>
                <a:spcPct val="90000"/>
              </a:lnSpc>
              <a:spcBef>
                <a:spcPts val="400"/>
              </a:spcBef>
              <a:spcAft>
                <a:spcPts val="0"/>
              </a:spcAft>
              <a:buClr>
                <a:schemeClr val="dk1"/>
              </a:buClr>
              <a:buSzPts val="1280"/>
              <a:buNone/>
              <a:defRPr sz="1280" b="1"/>
            </a:lvl8pPr>
            <a:lvl9pPr marL="4114800" lvl="8" indent="-228600" algn="l">
              <a:lnSpc>
                <a:spcPct val="90000"/>
              </a:lnSpc>
              <a:spcBef>
                <a:spcPts val="400"/>
              </a:spcBef>
              <a:spcAft>
                <a:spcPts val="0"/>
              </a:spcAft>
              <a:buClr>
                <a:schemeClr val="dk1"/>
              </a:buClr>
              <a:buSzPts val="1280"/>
              <a:buNone/>
              <a:defRPr sz="1280" b="1"/>
            </a:lvl9pPr>
          </a:lstStyle>
          <a:p>
            <a:endParaRPr/>
          </a:p>
        </p:txBody>
      </p:sp>
      <p:sp>
        <p:nvSpPr>
          <p:cNvPr id="39" name="Google Shape;39;p7"/>
          <p:cNvSpPr txBox="1">
            <a:spLocks noGrp="1"/>
          </p:cNvSpPr>
          <p:nvPr>
            <p:ph type="body" idx="2"/>
          </p:nvPr>
        </p:nvSpPr>
        <p:spPr>
          <a:xfrm>
            <a:off x="503874" y="3340100"/>
            <a:ext cx="3094672" cy="491278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00"/>
              </a:spcBef>
              <a:spcAft>
                <a:spcPts val="0"/>
              </a:spcAft>
              <a:buClr>
                <a:schemeClr val="dk1"/>
              </a:buClr>
              <a:buSzPts val="1800"/>
              <a:buChar char="•"/>
              <a:defRPr/>
            </a:lvl1pPr>
            <a:lvl2pPr marL="914400" lvl="1" indent="-342900" algn="l">
              <a:lnSpc>
                <a:spcPct val="90000"/>
              </a:lnSpc>
              <a:spcBef>
                <a:spcPts val="400"/>
              </a:spcBef>
              <a:spcAft>
                <a:spcPts val="0"/>
              </a:spcAft>
              <a:buClr>
                <a:schemeClr val="dk1"/>
              </a:buClr>
              <a:buSzPts val="1800"/>
              <a:buChar char="•"/>
              <a:defRPr/>
            </a:lvl2pPr>
            <a:lvl3pPr marL="1371600" lvl="2" indent="-342900" algn="l">
              <a:lnSpc>
                <a:spcPct val="90000"/>
              </a:lnSpc>
              <a:spcBef>
                <a:spcPts val="400"/>
              </a:spcBef>
              <a:spcAft>
                <a:spcPts val="0"/>
              </a:spcAft>
              <a:buClr>
                <a:schemeClr val="dk1"/>
              </a:buClr>
              <a:buSzPts val="1800"/>
              <a:buChar char="•"/>
              <a:defRPr/>
            </a:lvl3pPr>
            <a:lvl4pPr marL="1828800" lvl="3" indent="-342900" algn="l">
              <a:lnSpc>
                <a:spcPct val="90000"/>
              </a:lnSpc>
              <a:spcBef>
                <a:spcPts val="400"/>
              </a:spcBef>
              <a:spcAft>
                <a:spcPts val="0"/>
              </a:spcAft>
              <a:buClr>
                <a:schemeClr val="dk1"/>
              </a:buClr>
              <a:buSzPts val="1800"/>
              <a:buChar char="•"/>
              <a:defRPr/>
            </a:lvl4pPr>
            <a:lvl5pPr marL="2286000" lvl="4" indent="-342900" algn="l">
              <a:lnSpc>
                <a:spcPct val="90000"/>
              </a:lnSpc>
              <a:spcBef>
                <a:spcPts val="400"/>
              </a:spcBef>
              <a:spcAft>
                <a:spcPts val="0"/>
              </a:spcAft>
              <a:buClr>
                <a:schemeClr val="dk1"/>
              </a:buClr>
              <a:buSzPts val="1800"/>
              <a:buChar char="•"/>
              <a:defRPr/>
            </a:lvl5pPr>
            <a:lvl6pPr marL="2743200" lvl="5" indent="-342900" algn="l">
              <a:lnSpc>
                <a:spcPct val="90000"/>
              </a:lnSpc>
              <a:spcBef>
                <a:spcPts val="400"/>
              </a:spcBef>
              <a:spcAft>
                <a:spcPts val="0"/>
              </a:spcAft>
              <a:buClr>
                <a:schemeClr val="dk1"/>
              </a:buClr>
              <a:buSzPts val="1800"/>
              <a:buChar char="•"/>
              <a:defRPr/>
            </a:lvl6pPr>
            <a:lvl7pPr marL="3200400" lvl="6" indent="-342900" algn="l">
              <a:lnSpc>
                <a:spcPct val="90000"/>
              </a:lnSpc>
              <a:spcBef>
                <a:spcPts val="400"/>
              </a:spcBef>
              <a:spcAft>
                <a:spcPts val="0"/>
              </a:spcAft>
              <a:buClr>
                <a:schemeClr val="dk1"/>
              </a:buClr>
              <a:buSzPts val="1800"/>
              <a:buChar char="•"/>
              <a:defRPr/>
            </a:lvl7pPr>
            <a:lvl8pPr marL="3657600" lvl="7" indent="-342900" algn="l">
              <a:lnSpc>
                <a:spcPct val="90000"/>
              </a:lnSpc>
              <a:spcBef>
                <a:spcPts val="400"/>
              </a:spcBef>
              <a:spcAft>
                <a:spcPts val="0"/>
              </a:spcAft>
              <a:buClr>
                <a:schemeClr val="dk1"/>
              </a:buClr>
              <a:buSzPts val="1800"/>
              <a:buChar char="•"/>
              <a:defRPr/>
            </a:lvl8pPr>
            <a:lvl9pPr marL="4114800" lvl="8" indent="-342900" algn="l">
              <a:lnSpc>
                <a:spcPct val="90000"/>
              </a:lnSpc>
              <a:spcBef>
                <a:spcPts val="400"/>
              </a:spcBef>
              <a:spcAft>
                <a:spcPts val="0"/>
              </a:spcAft>
              <a:buClr>
                <a:schemeClr val="dk1"/>
              </a:buClr>
              <a:buSzPts val="1800"/>
              <a:buChar char="•"/>
              <a:defRPr/>
            </a:lvl9pPr>
          </a:lstStyle>
          <a:p>
            <a:endParaRPr/>
          </a:p>
        </p:txBody>
      </p:sp>
      <p:sp>
        <p:nvSpPr>
          <p:cNvPr id="40" name="Google Shape;40;p7"/>
          <p:cNvSpPr txBox="1">
            <a:spLocks noGrp="1"/>
          </p:cNvSpPr>
          <p:nvPr>
            <p:ph type="body" idx="3"/>
          </p:nvPr>
        </p:nvSpPr>
        <p:spPr>
          <a:xfrm>
            <a:off x="3703320" y="2241551"/>
            <a:ext cx="3109913" cy="1098549"/>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00"/>
              </a:spcBef>
              <a:spcAft>
                <a:spcPts val="0"/>
              </a:spcAft>
              <a:buClr>
                <a:schemeClr val="dk1"/>
              </a:buClr>
              <a:buSzPts val="1920"/>
              <a:buNone/>
              <a:defRPr sz="1920" b="1"/>
            </a:lvl1pPr>
            <a:lvl2pPr marL="914400" lvl="1" indent="-228600" algn="l">
              <a:lnSpc>
                <a:spcPct val="90000"/>
              </a:lnSpc>
              <a:spcBef>
                <a:spcPts val="400"/>
              </a:spcBef>
              <a:spcAft>
                <a:spcPts val="0"/>
              </a:spcAft>
              <a:buClr>
                <a:schemeClr val="dk1"/>
              </a:buClr>
              <a:buSzPts val="1600"/>
              <a:buNone/>
              <a:defRPr sz="1600" b="1"/>
            </a:lvl2pPr>
            <a:lvl3pPr marL="1371600" lvl="2" indent="-228600" algn="l">
              <a:lnSpc>
                <a:spcPct val="90000"/>
              </a:lnSpc>
              <a:spcBef>
                <a:spcPts val="400"/>
              </a:spcBef>
              <a:spcAft>
                <a:spcPts val="0"/>
              </a:spcAft>
              <a:buClr>
                <a:schemeClr val="dk1"/>
              </a:buClr>
              <a:buSzPts val="1440"/>
              <a:buNone/>
              <a:defRPr sz="1440" b="1"/>
            </a:lvl3pPr>
            <a:lvl4pPr marL="1828800" lvl="3" indent="-228600" algn="l">
              <a:lnSpc>
                <a:spcPct val="90000"/>
              </a:lnSpc>
              <a:spcBef>
                <a:spcPts val="400"/>
              </a:spcBef>
              <a:spcAft>
                <a:spcPts val="0"/>
              </a:spcAft>
              <a:buClr>
                <a:schemeClr val="dk1"/>
              </a:buClr>
              <a:buSzPts val="1280"/>
              <a:buNone/>
              <a:defRPr sz="1280" b="1"/>
            </a:lvl4pPr>
            <a:lvl5pPr marL="2286000" lvl="4" indent="-228600" algn="l">
              <a:lnSpc>
                <a:spcPct val="90000"/>
              </a:lnSpc>
              <a:spcBef>
                <a:spcPts val="400"/>
              </a:spcBef>
              <a:spcAft>
                <a:spcPts val="0"/>
              </a:spcAft>
              <a:buClr>
                <a:schemeClr val="dk1"/>
              </a:buClr>
              <a:buSzPts val="1280"/>
              <a:buNone/>
              <a:defRPr sz="1280" b="1"/>
            </a:lvl5pPr>
            <a:lvl6pPr marL="2743200" lvl="5" indent="-228600" algn="l">
              <a:lnSpc>
                <a:spcPct val="90000"/>
              </a:lnSpc>
              <a:spcBef>
                <a:spcPts val="400"/>
              </a:spcBef>
              <a:spcAft>
                <a:spcPts val="0"/>
              </a:spcAft>
              <a:buClr>
                <a:schemeClr val="dk1"/>
              </a:buClr>
              <a:buSzPts val="1280"/>
              <a:buNone/>
              <a:defRPr sz="1280" b="1"/>
            </a:lvl6pPr>
            <a:lvl7pPr marL="3200400" lvl="6" indent="-228600" algn="l">
              <a:lnSpc>
                <a:spcPct val="90000"/>
              </a:lnSpc>
              <a:spcBef>
                <a:spcPts val="400"/>
              </a:spcBef>
              <a:spcAft>
                <a:spcPts val="0"/>
              </a:spcAft>
              <a:buClr>
                <a:schemeClr val="dk1"/>
              </a:buClr>
              <a:buSzPts val="1280"/>
              <a:buNone/>
              <a:defRPr sz="1280" b="1"/>
            </a:lvl7pPr>
            <a:lvl8pPr marL="3657600" lvl="7" indent="-228600" algn="l">
              <a:lnSpc>
                <a:spcPct val="90000"/>
              </a:lnSpc>
              <a:spcBef>
                <a:spcPts val="400"/>
              </a:spcBef>
              <a:spcAft>
                <a:spcPts val="0"/>
              </a:spcAft>
              <a:buClr>
                <a:schemeClr val="dk1"/>
              </a:buClr>
              <a:buSzPts val="1280"/>
              <a:buNone/>
              <a:defRPr sz="1280" b="1"/>
            </a:lvl8pPr>
            <a:lvl9pPr marL="4114800" lvl="8" indent="-228600" algn="l">
              <a:lnSpc>
                <a:spcPct val="90000"/>
              </a:lnSpc>
              <a:spcBef>
                <a:spcPts val="400"/>
              </a:spcBef>
              <a:spcAft>
                <a:spcPts val="0"/>
              </a:spcAft>
              <a:buClr>
                <a:schemeClr val="dk1"/>
              </a:buClr>
              <a:buSzPts val="1280"/>
              <a:buNone/>
              <a:defRPr sz="1280" b="1"/>
            </a:lvl9pPr>
          </a:lstStyle>
          <a:p>
            <a:endParaRPr/>
          </a:p>
        </p:txBody>
      </p:sp>
      <p:sp>
        <p:nvSpPr>
          <p:cNvPr id="41" name="Google Shape;41;p7"/>
          <p:cNvSpPr txBox="1">
            <a:spLocks noGrp="1"/>
          </p:cNvSpPr>
          <p:nvPr>
            <p:ph type="body" idx="4"/>
          </p:nvPr>
        </p:nvSpPr>
        <p:spPr>
          <a:xfrm>
            <a:off x="3703320" y="3340100"/>
            <a:ext cx="3109913" cy="491278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00"/>
              </a:spcBef>
              <a:spcAft>
                <a:spcPts val="0"/>
              </a:spcAft>
              <a:buClr>
                <a:schemeClr val="dk1"/>
              </a:buClr>
              <a:buSzPts val="1800"/>
              <a:buChar char="•"/>
              <a:defRPr/>
            </a:lvl1pPr>
            <a:lvl2pPr marL="914400" lvl="1" indent="-342900" algn="l">
              <a:lnSpc>
                <a:spcPct val="90000"/>
              </a:lnSpc>
              <a:spcBef>
                <a:spcPts val="400"/>
              </a:spcBef>
              <a:spcAft>
                <a:spcPts val="0"/>
              </a:spcAft>
              <a:buClr>
                <a:schemeClr val="dk1"/>
              </a:buClr>
              <a:buSzPts val="1800"/>
              <a:buChar char="•"/>
              <a:defRPr/>
            </a:lvl2pPr>
            <a:lvl3pPr marL="1371600" lvl="2" indent="-342900" algn="l">
              <a:lnSpc>
                <a:spcPct val="90000"/>
              </a:lnSpc>
              <a:spcBef>
                <a:spcPts val="400"/>
              </a:spcBef>
              <a:spcAft>
                <a:spcPts val="0"/>
              </a:spcAft>
              <a:buClr>
                <a:schemeClr val="dk1"/>
              </a:buClr>
              <a:buSzPts val="1800"/>
              <a:buChar char="•"/>
              <a:defRPr/>
            </a:lvl3pPr>
            <a:lvl4pPr marL="1828800" lvl="3" indent="-342900" algn="l">
              <a:lnSpc>
                <a:spcPct val="90000"/>
              </a:lnSpc>
              <a:spcBef>
                <a:spcPts val="400"/>
              </a:spcBef>
              <a:spcAft>
                <a:spcPts val="0"/>
              </a:spcAft>
              <a:buClr>
                <a:schemeClr val="dk1"/>
              </a:buClr>
              <a:buSzPts val="1800"/>
              <a:buChar char="•"/>
              <a:defRPr/>
            </a:lvl4pPr>
            <a:lvl5pPr marL="2286000" lvl="4" indent="-342900" algn="l">
              <a:lnSpc>
                <a:spcPct val="90000"/>
              </a:lnSpc>
              <a:spcBef>
                <a:spcPts val="400"/>
              </a:spcBef>
              <a:spcAft>
                <a:spcPts val="0"/>
              </a:spcAft>
              <a:buClr>
                <a:schemeClr val="dk1"/>
              </a:buClr>
              <a:buSzPts val="1800"/>
              <a:buChar char="•"/>
              <a:defRPr/>
            </a:lvl5pPr>
            <a:lvl6pPr marL="2743200" lvl="5" indent="-342900" algn="l">
              <a:lnSpc>
                <a:spcPct val="90000"/>
              </a:lnSpc>
              <a:spcBef>
                <a:spcPts val="400"/>
              </a:spcBef>
              <a:spcAft>
                <a:spcPts val="0"/>
              </a:spcAft>
              <a:buClr>
                <a:schemeClr val="dk1"/>
              </a:buClr>
              <a:buSzPts val="1800"/>
              <a:buChar char="•"/>
              <a:defRPr/>
            </a:lvl6pPr>
            <a:lvl7pPr marL="3200400" lvl="6" indent="-342900" algn="l">
              <a:lnSpc>
                <a:spcPct val="90000"/>
              </a:lnSpc>
              <a:spcBef>
                <a:spcPts val="400"/>
              </a:spcBef>
              <a:spcAft>
                <a:spcPts val="0"/>
              </a:spcAft>
              <a:buClr>
                <a:schemeClr val="dk1"/>
              </a:buClr>
              <a:buSzPts val="1800"/>
              <a:buChar char="•"/>
              <a:defRPr/>
            </a:lvl7pPr>
            <a:lvl8pPr marL="3657600" lvl="7" indent="-342900" algn="l">
              <a:lnSpc>
                <a:spcPct val="90000"/>
              </a:lnSpc>
              <a:spcBef>
                <a:spcPts val="400"/>
              </a:spcBef>
              <a:spcAft>
                <a:spcPts val="0"/>
              </a:spcAft>
              <a:buClr>
                <a:schemeClr val="dk1"/>
              </a:buClr>
              <a:buSzPts val="1800"/>
              <a:buChar char="•"/>
              <a:defRPr/>
            </a:lvl8pPr>
            <a:lvl9pPr marL="4114800" lvl="8" indent="-342900" algn="l">
              <a:lnSpc>
                <a:spcPct val="90000"/>
              </a:lnSpc>
              <a:spcBef>
                <a:spcPts val="400"/>
              </a:spcBef>
              <a:spcAft>
                <a:spcPts val="0"/>
              </a:spcAft>
              <a:buClr>
                <a:schemeClr val="dk1"/>
              </a:buClr>
              <a:buSzPts val="1800"/>
              <a:buChar char="•"/>
              <a:defRPr/>
            </a:lvl9pPr>
          </a:lstStyle>
          <a:p>
            <a:endParaRPr/>
          </a:p>
        </p:txBody>
      </p:sp>
      <p:sp>
        <p:nvSpPr>
          <p:cNvPr id="42" name="Google Shape;42;p7"/>
          <p:cNvSpPr txBox="1">
            <a:spLocks noGrp="1"/>
          </p:cNvSpPr>
          <p:nvPr>
            <p:ph type="dt" idx="10"/>
          </p:nvPr>
        </p:nvSpPr>
        <p:spPr>
          <a:xfrm>
            <a:off x="502920" y="8475136"/>
            <a:ext cx="164592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2423160" y="8475136"/>
            <a:ext cx="246888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5166360" y="8475136"/>
            <a:ext cx="164592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502920" y="486836"/>
            <a:ext cx="6309360" cy="176741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8"/>
          <p:cNvSpPr txBox="1">
            <a:spLocks noGrp="1"/>
          </p:cNvSpPr>
          <p:nvPr>
            <p:ph type="dt" idx="10"/>
          </p:nvPr>
        </p:nvSpPr>
        <p:spPr>
          <a:xfrm>
            <a:off x="502920" y="8475136"/>
            <a:ext cx="164592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8"/>
          <p:cNvSpPr txBox="1">
            <a:spLocks noGrp="1"/>
          </p:cNvSpPr>
          <p:nvPr>
            <p:ph type="ftr" idx="11"/>
          </p:nvPr>
        </p:nvSpPr>
        <p:spPr>
          <a:xfrm>
            <a:off x="2423160" y="8475136"/>
            <a:ext cx="246888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5166360" y="8475136"/>
            <a:ext cx="164592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9"/>
          <p:cNvSpPr txBox="1">
            <a:spLocks noGrp="1"/>
          </p:cNvSpPr>
          <p:nvPr>
            <p:ph type="dt" idx="10"/>
          </p:nvPr>
        </p:nvSpPr>
        <p:spPr>
          <a:xfrm>
            <a:off x="502920" y="8475136"/>
            <a:ext cx="164592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9"/>
          <p:cNvSpPr txBox="1">
            <a:spLocks noGrp="1"/>
          </p:cNvSpPr>
          <p:nvPr>
            <p:ph type="ftr" idx="11"/>
          </p:nvPr>
        </p:nvSpPr>
        <p:spPr>
          <a:xfrm>
            <a:off x="2423160" y="8475136"/>
            <a:ext cx="246888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9"/>
          <p:cNvSpPr txBox="1">
            <a:spLocks noGrp="1"/>
          </p:cNvSpPr>
          <p:nvPr>
            <p:ph type="sldNum" idx="12"/>
          </p:nvPr>
        </p:nvSpPr>
        <p:spPr>
          <a:xfrm>
            <a:off x="5166360" y="8475136"/>
            <a:ext cx="164592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503873" y="609600"/>
            <a:ext cx="2359342" cy="2133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560"/>
              <a:buFont typeface="Calibri"/>
              <a:buNone/>
              <a:defRPr sz="256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0"/>
          <p:cNvSpPr txBox="1">
            <a:spLocks noGrp="1"/>
          </p:cNvSpPr>
          <p:nvPr>
            <p:ph type="body" idx="1"/>
          </p:nvPr>
        </p:nvSpPr>
        <p:spPr>
          <a:xfrm>
            <a:off x="3109913" y="1316569"/>
            <a:ext cx="3703320" cy="6498167"/>
          </a:xfrm>
          <a:prstGeom prst="rect">
            <a:avLst/>
          </a:prstGeom>
          <a:noFill/>
          <a:ln>
            <a:noFill/>
          </a:ln>
        </p:spPr>
        <p:txBody>
          <a:bodyPr spcFirstLastPara="1" wrap="square" lIns="91425" tIns="45700" rIns="91425" bIns="45700" anchor="t" anchorCtr="0">
            <a:normAutofit/>
          </a:bodyPr>
          <a:lstStyle>
            <a:lvl1pPr marL="457200" lvl="0" indent="-391160" algn="l">
              <a:lnSpc>
                <a:spcPct val="90000"/>
              </a:lnSpc>
              <a:spcBef>
                <a:spcPts val="800"/>
              </a:spcBef>
              <a:spcAft>
                <a:spcPts val="0"/>
              </a:spcAft>
              <a:buClr>
                <a:schemeClr val="dk1"/>
              </a:buClr>
              <a:buSzPts val="2560"/>
              <a:buChar char="•"/>
              <a:defRPr sz="2560"/>
            </a:lvl1pPr>
            <a:lvl2pPr marL="914400" lvl="1" indent="-370840" algn="l">
              <a:lnSpc>
                <a:spcPct val="90000"/>
              </a:lnSpc>
              <a:spcBef>
                <a:spcPts val="400"/>
              </a:spcBef>
              <a:spcAft>
                <a:spcPts val="0"/>
              </a:spcAft>
              <a:buClr>
                <a:schemeClr val="dk1"/>
              </a:buClr>
              <a:buSzPts val="2240"/>
              <a:buChar char="•"/>
              <a:defRPr sz="2240"/>
            </a:lvl2pPr>
            <a:lvl3pPr marL="1371600" lvl="2" indent="-350519" algn="l">
              <a:lnSpc>
                <a:spcPct val="90000"/>
              </a:lnSpc>
              <a:spcBef>
                <a:spcPts val="400"/>
              </a:spcBef>
              <a:spcAft>
                <a:spcPts val="0"/>
              </a:spcAft>
              <a:buClr>
                <a:schemeClr val="dk1"/>
              </a:buClr>
              <a:buSzPts val="1920"/>
              <a:buChar char="•"/>
              <a:defRPr sz="1920"/>
            </a:lvl3pPr>
            <a:lvl4pPr marL="1828800" lvl="3" indent="-330200" algn="l">
              <a:lnSpc>
                <a:spcPct val="90000"/>
              </a:lnSpc>
              <a:spcBef>
                <a:spcPts val="400"/>
              </a:spcBef>
              <a:spcAft>
                <a:spcPts val="0"/>
              </a:spcAft>
              <a:buClr>
                <a:schemeClr val="dk1"/>
              </a:buClr>
              <a:buSzPts val="1600"/>
              <a:buChar char="•"/>
              <a:defRPr sz="1600"/>
            </a:lvl4pPr>
            <a:lvl5pPr marL="2286000" lvl="4" indent="-330200" algn="l">
              <a:lnSpc>
                <a:spcPct val="90000"/>
              </a:lnSpc>
              <a:spcBef>
                <a:spcPts val="400"/>
              </a:spcBef>
              <a:spcAft>
                <a:spcPts val="0"/>
              </a:spcAft>
              <a:buClr>
                <a:schemeClr val="dk1"/>
              </a:buClr>
              <a:buSzPts val="1600"/>
              <a:buChar char="•"/>
              <a:defRPr sz="1600"/>
            </a:lvl5pPr>
            <a:lvl6pPr marL="2743200" lvl="5" indent="-330200" algn="l">
              <a:lnSpc>
                <a:spcPct val="90000"/>
              </a:lnSpc>
              <a:spcBef>
                <a:spcPts val="400"/>
              </a:spcBef>
              <a:spcAft>
                <a:spcPts val="0"/>
              </a:spcAft>
              <a:buClr>
                <a:schemeClr val="dk1"/>
              </a:buClr>
              <a:buSzPts val="1600"/>
              <a:buChar char="•"/>
              <a:defRPr sz="1600"/>
            </a:lvl6pPr>
            <a:lvl7pPr marL="3200400" lvl="6" indent="-330200" algn="l">
              <a:lnSpc>
                <a:spcPct val="90000"/>
              </a:lnSpc>
              <a:spcBef>
                <a:spcPts val="400"/>
              </a:spcBef>
              <a:spcAft>
                <a:spcPts val="0"/>
              </a:spcAft>
              <a:buClr>
                <a:schemeClr val="dk1"/>
              </a:buClr>
              <a:buSzPts val="1600"/>
              <a:buChar char="•"/>
              <a:defRPr sz="1600"/>
            </a:lvl7pPr>
            <a:lvl8pPr marL="3657600" lvl="7" indent="-330200" algn="l">
              <a:lnSpc>
                <a:spcPct val="90000"/>
              </a:lnSpc>
              <a:spcBef>
                <a:spcPts val="400"/>
              </a:spcBef>
              <a:spcAft>
                <a:spcPts val="0"/>
              </a:spcAft>
              <a:buClr>
                <a:schemeClr val="dk1"/>
              </a:buClr>
              <a:buSzPts val="1600"/>
              <a:buChar char="•"/>
              <a:defRPr sz="1600"/>
            </a:lvl8pPr>
            <a:lvl9pPr marL="4114800" lvl="8" indent="-330200" algn="l">
              <a:lnSpc>
                <a:spcPct val="90000"/>
              </a:lnSpc>
              <a:spcBef>
                <a:spcPts val="400"/>
              </a:spcBef>
              <a:spcAft>
                <a:spcPts val="0"/>
              </a:spcAft>
              <a:buClr>
                <a:schemeClr val="dk1"/>
              </a:buClr>
              <a:buSzPts val="1600"/>
              <a:buChar char="•"/>
              <a:defRPr sz="1600"/>
            </a:lvl9pPr>
          </a:lstStyle>
          <a:p>
            <a:endParaRPr/>
          </a:p>
        </p:txBody>
      </p:sp>
      <p:sp>
        <p:nvSpPr>
          <p:cNvPr id="57" name="Google Shape;57;p10"/>
          <p:cNvSpPr txBox="1">
            <a:spLocks noGrp="1"/>
          </p:cNvSpPr>
          <p:nvPr>
            <p:ph type="body" idx="2"/>
          </p:nvPr>
        </p:nvSpPr>
        <p:spPr>
          <a:xfrm>
            <a:off x="503873" y="2743200"/>
            <a:ext cx="2359342" cy="508211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00"/>
              </a:spcBef>
              <a:spcAft>
                <a:spcPts val="0"/>
              </a:spcAft>
              <a:buClr>
                <a:schemeClr val="dk1"/>
              </a:buClr>
              <a:buSzPts val="1280"/>
              <a:buNone/>
              <a:defRPr sz="1280"/>
            </a:lvl1pPr>
            <a:lvl2pPr marL="914400" lvl="1" indent="-228600" algn="l">
              <a:lnSpc>
                <a:spcPct val="90000"/>
              </a:lnSpc>
              <a:spcBef>
                <a:spcPts val="400"/>
              </a:spcBef>
              <a:spcAft>
                <a:spcPts val="0"/>
              </a:spcAft>
              <a:buClr>
                <a:schemeClr val="dk1"/>
              </a:buClr>
              <a:buSzPts val="1120"/>
              <a:buNone/>
              <a:defRPr sz="1120"/>
            </a:lvl2pPr>
            <a:lvl3pPr marL="1371600" lvl="2" indent="-228600" algn="l">
              <a:lnSpc>
                <a:spcPct val="90000"/>
              </a:lnSpc>
              <a:spcBef>
                <a:spcPts val="400"/>
              </a:spcBef>
              <a:spcAft>
                <a:spcPts val="0"/>
              </a:spcAft>
              <a:buClr>
                <a:schemeClr val="dk1"/>
              </a:buClr>
              <a:buSzPts val="960"/>
              <a:buNone/>
              <a:defRPr sz="96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58" name="Google Shape;58;p10"/>
          <p:cNvSpPr txBox="1">
            <a:spLocks noGrp="1"/>
          </p:cNvSpPr>
          <p:nvPr>
            <p:ph type="dt" idx="10"/>
          </p:nvPr>
        </p:nvSpPr>
        <p:spPr>
          <a:xfrm>
            <a:off x="502920" y="8475136"/>
            <a:ext cx="164592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0"/>
          <p:cNvSpPr txBox="1">
            <a:spLocks noGrp="1"/>
          </p:cNvSpPr>
          <p:nvPr>
            <p:ph type="ftr" idx="11"/>
          </p:nvPr>
        </p:nvSpPr>
        <p:spPr>
          <a:xfrm>
            <a:off x="2423160" y="8475136"/>
            <a:ext cx="246888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0"/>
          <p:cNvSpPr txBox="1">
            <a:spLocks noGrp="1"/>
          </p:cNvSpPr>
          <p:nvPr>
            <p:ph type="sldNum" idx="12"/>
          </p:nvPr>
        </p:nvSpPr>
        <p:spPr>
          <a:xfrm>
            <a:off x="5166360" y="8475136"/>
            <a:ext cx="164592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503873" y="609600"/>
            <a:ext cx="2359342" cy="2133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560"/>
              <a:buFont typeface="Calibri"/>
              <a:buNone/>
              <a:defRPr sz="256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1"/>
          <p:cNvSpPr>
            <a:spLocks noGrp="1"/>
          </p:cNvSpPr>
          <p:nvPr>
            <p:ph type="pic" idx="2"/>
          </p:nvPr>
        </p:nvSpPr>
        <p:spPr>
          <a:xfrm>
            <a:off x="3109913" y="1316569"/>
            <a:ext cx="3703320" cy="6498167"/>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800"/>
              </a:spcBef>
              <a:spcAft>
                <a:spcPts val="0"/>
              </a:spcAft>
              <a:buClr>
                <a:schemeClr val="dk1"/>
              </a:buClr>
              <a:buSzPts val="2560"/>
              <a:buFont typeface="Arial"/>
              <a:buNone/>
              <a:defRPr sz="256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240"/>
              <a:buFont typeface="Arial"/>
              <a:buNone/>
              <a:defRPr sz="224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920"/>
              <a:buFont typeface="Arial"/>
              <a:buNone/>
              <a:defRPr sz="192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64" name="Google Shape;64;p11"/>
          <p:cNvSpPr txBox="1">
            <a:spLocks noGrp="1"/>
          </p:cNvSpPr>
          <p:nvPr>
            <p:ph type="body" idx="1"/>
          </p:nvPr>
        </p:nvSpPr>
        <p:spPr>
          <a:xfrm>
            <a:off x="503873" y="2743200"/>
            <a:ext cx="2359342" cy="508211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00"/>
              </a:spcBef>
              <a:spcAft>
                <a:spcPts val="0"/>
              </a:spcAft>
              <a:buClr>
                <a:schemeClr val="dk1"/>
              </a:buClr>
              <a:buSzPts val="1280"/>
              <a:buNone/>
              <a:defRPr sz="1280"/>
            </a:lvl1pPr>
            <a:lvl2pPr marL="914400" lvl="1" indent="-228600" algn="l">
              <a:lnSpc>
                <a:spcPct val="90000"/>
              </a:lnSpc>
              <a:spcBef>
                <a:spcPts val="400"/>
              </a:spcBef>
              <a:spcAft>
                <a:spcPts val="0"/>
              </a:spcAft>
              <a:buClr>
                <a:schemeClr val="dk1"/>
              </a:buClr>
              <a:buSzPts val="1120"/>
              <a:buNone/>
              <a:defRPr sz="1120"/>
            </a:lvl2pPr>
            <a:lvl3pPr marL="1371600" lvl="2" indent="-228600" algn="l">
              <a:lnSpc>
                <a:spcPct val="90000"/>
              </a:lnSpc>
              <a:spcBef>
                <a:spcPts val="400"/>
              </a:spcBef>
              <a:spcAft>
                <a:spcPts val="0"/>
              </a:spcAft>
              <a:buClr>
                <a:schemeClr val="dk1"/>
              </a:buClr>
              <a:buSzPts val="960"/>
              <a:buNone/>
              <a:defRPr sz="96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65" name="Google Shape;65;p11"/>
          <p:cNvSpPr txBox="1">
            <a:spLocks noGrp="1"/>
          </p:cNvSpPr>
          <p:nvPr>
            <p:ph type="dt" idx="10"/>
          </p:nvPr>
        </p:nvSpPr>
        <p:spPr>
          <a:xfrm>
            <a:off x="502920" y="8475136"/>
            <a:ext cx="164592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2423160" y="8475136"/>
            <a:ext cx="246888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5166360" y="8475136"/>
            <a:ext cx="164592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502920" y="486836"/>
            <a:ext cx="6309360" cy="1767417"/>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520"/>
              <a:buFont typeface="Calibri"/>
              <a:buNone/>
              <a:defRPr sz="352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
          <p:cNvSpPr txBox="1">
            <a:spLocks noGrp="1"/>
          </p:cNvSpPr>
          <p:nvPr>
            <p:ph type="body" idx="1"/>
          </p:nvPr>
        </p:nvSpPr>
        <p:spPr>
          <a:xfrm>
            <a:off x="502920" y="2434167"/>
            <a:ext cx="6309360" cy="5801784"/>
          </a:xfrm>
          <a:prstGeom prst="rect">
            <a:avLst/>
          </a:prstGeom>
          <a:noFill/>
          <a:ln>
            <a:noFill/>
          </a:ln>
        </p:spPr>
        <p:txBody>
          <a:bodyPr spcFirstLastPara="1" wrap="square" lIns="91425" tIns="45700" rIns="91425" bIns="45700" anchor="t" anchorCtr="0">
            <a:normAutofit/>
          </a:bodyPr>
          <a:lstStyle>
            <a:lvl1pPr marL="457200" marR="0" lvl="0" indent="-370840" algn="l" rtl="0">
              <a:lnSpc>
                <a:spcPct val="90000"/>
              </a:lnSpc>
              <a:spcBef>
                <a:spcPts val="800"/>
              </a:spcBef>
              <a:spcAft>
                <a:spcPts val="0"/>
              </a:spcAft>
              <a:buClr>
                <a:schemeClr val="dk1"/>
              </a:buClr>
              <a:buSzPts val="2240"/>
              <a:buFont typeface="Arial"/>
              <a:buChar char="•"/>
              <a:defRPr sz="2240" b="0" i="0" u="none" strike="noStrike" cap="none">
                <a:solidFill>
                  <a:schemeClr val="dk1"/>
                </a:solidFill>
                <a:latin typeface="Calibri"/>
                <a:ea typeface="Calibri"/>
                <a:cs typeface="Calibri"/>
                <a:sym typeface="Calibri"/>
              </a:defRPr>
            </a:lvl1pPr>
            <a:lvl2pPr marL="914400" marR="0" lvl="1" indent="-350519" algn="l" rtl="0">
              <a:lnSpc>
                <a:spcPct val="90000"/>
              </a:lnSpc>
              <a:spcBef>
                <a:spcPts val="400"/>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2pPr>
            <a:lvl3pPr marL="1371600" marR="0" lvl="2"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20039" algn="l" rtl="0">
              <a:lnSpc>
                <a:spcPct val="90000"/>
              </a:lnSpc>
              <a:spcBef>
                <a:spcPts val="400"/>
              </a:spcBef>
              <a:spcAft>
                <a:spcPts val="0"/>
              </a:spcAft>
              <a:buClr>
                <a:schemeClr val="dk1"/>
              </a:buClr>
              <a:buSzPts val="1440"/>
              <a:buFont typeface="Arial"/>
              <a:buChar char="•"/>
              <a:defRPr sz="1440" b="0" i="0" u="none" strike="noStrike" cap="none">
                <a:solidFill>
                  <a:schemeClr val="dk1"/>
                </a:solidFill>
                <a:latin typeface="Calibri"/>
                <a:ea typeface="Calibri"/>
                <a:cs typeface="Calibri"/>
                <a:sym typeface="Calibri"/>
              </a:defRPr>
            </a:lvl4pPr>
            <a:lvl5pPr marL="2286000" marR="0" lvl="4" indent="-320039" algn="l" rtl="0">
              <a:lnSpc>
                <a:spcPct val="90000"/>
              </a:lnSpc>
              <a:spcBef>
                <a:spcPts val="400"/>
              </a:spcBef>
              <a:spcAft>
                <a:spcPts val="0"/>
              </a:spcAft>
              <a:buClr>
                <a:schemeClr val="dk1"/>
              </a:buClr>
              <a:buSzPts val="1440"/>
              <a:buFont typeface="Arial"/>
              <a:buChar char="•"/>
              <a:defRPr sz="1440" b="0" i="0" u="none" strike="noStrike" cap="none">
                <a:solidFill>
                  <a:schemeClr val="dk1"/>
                </a:solidFill>
                <a:latin typeface="Calibri"/>
                <a:ea typeface="Calibri"/>
                <a:cs typeface="Calibri"/>
                <a:sym typeface="Calibri"/>
              </a:defRPr>
            </a:lvl5pPr>
            <a:lvl6pPr marL="2743200" marR="0" lvl="5" indent="-320039" algn="l" rtl="0">
              <a:lnSpc>
                <a:spcPct val="90000"/>
              </a:lnSpc>
              <a:spcBef>
                <a:spcPts val="400"/>
              </a:spcBef>
              <a:spcAft>
                <a:spcPts val="0"/>
              </a:spcAft>
              <a:buClr>
                <a:schemeClr val="dk1"/>
              </a:buClr>
              <a:buSzPts val="1440"/>
              <a:buFont typeface="Arial"/>
              <a:buChar char="•"/>
              <a:defRPr sz="1440" b="0" i="0" u="none" strike="noStrike" cap="none">
                <a:solidFill>
                  <a:schemeClr val="dk1"/>
                </a:solidFill>
                <a:latin typeface="Calibri"/>
                <a:ea typeface="Calibri"/>
                <a:cs typeface="Calibri"/>
                <a:sym typeface="Calibri"/>
              </a:defRPr>
            </a:lvl6pPr>
            <a:lvl7pPr marL="3200400" marR="0" lvl="6" indent="-320039" algn="l" rtl="0">
              <a:lnSpc>
                <a:spcPct val="90000"/>
              </a:lnSpc>
              <a:spcBef>
                <a:spcPts val="400"/>
              </a:spcBef>
              <a:spcAft>
                <a:spcPts val="0"/>
              </a:spcAft>
              <a:buClr>
                <a:schemeClr val="dk1"/>
              </a:buClr>
              <a:buSzPts val="1440"/>
              <a:buFont typeface="Arial"/>
              <a:buChar char="•"/>
              <a:defRPr sz="1440" b="0" i="0" u="none" strike="noStrike" cap="none">
                <a:solidFill>
                  <a:schemeClr val="dk1"/>
                </a:solidFill>
                <a:latin typeface="Calibri"/>
                <a:ea typeface="Calibri"/>
                <a:cs typeface="Calibri"/>
                <a:sym typeface="Calibri"/>
              </a:defRPr>
            </a:lvl7pPr>
            <a:lvl8pPr marL="3657600" marR="0" lvl="7" indent="-320040" algn="l" rtl="0">
              <a:lnSpc>
                <a:spcPct val="90000"/>
              </a:lnSpc>
              <a:spcBef>
                <a:spcPts val="400"/>
              </a:spcBef>
              <a:spcAft>
                <a:spcPts val="0"/>
              </a:spcAft>
              <a:buClr>
                <a:schemeClr val="dk1"/>
              </a:buClr>
              <a:buSzPts val="1440"/>
              <a:buFont typeface="Arial"/>
              <a:buChar char="•"/>
              <a:defRPr sz="1440" b="0" i="0" u="none" strike="noStrike" cap="none">
                <a:solidFill>
                  <a:schemeClr val="dk1"/>
                </a:solidFill>
                <a:latin typeface="Calibri"/>
                <a:ea typeface="Calibri"/>
                <a:cs typeface="Calibri"/>
                <a:sym typeface="Calibri"/>
              </a:defRPr>
            </a:lvl8pPr>
            <a:lvl9pPr marL="4114800" marR="0" lvl="8" indent="-320040" algn="l" rtl="0">
              <a:lnSpc>
                <a:spcPct val="90000"/>
              </a:lnSpc>
              <a:spcBef>
                <a:spcPts val="400"/>
              </a:spcBef>
              <a:spcAft>
                <a:spcPts val="0"/>
              </a:spcAft>
              <a:buClr>
                <a:schemeClr val="dk1"/>
              </a:buClr>
              <a:buSzPts val="1440"/>
              <a:buFont typeface="Arial"/>
              <a:buChar char="•"/>
              <a:defRPr sz="1440"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502920" y="8475136"/>
            <a:ext cx="1645920" cy="48683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6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2423160" y="8475136"/>
            <a:ext cx="2468880" cy="486833"/>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6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5166360" y="8475136"/>
            <a:ext cx="1645920" cy="48683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Google Shape;84;ge5a9b407d2_0_3"/>
          <p:cNvSpPr/>
          <p:nvPr/>
        </p:nvSpPr>
        <p:spPr>
          <a:xfrm>
            <a:off x="271475" y="210200"/>
            <a:ext cx="6791400" cy="369300"/>
          </a:xfrm>
          <a:prstGeom prst="rect">
            <a:avLst/>
          </a:prstGeom>
          <a:solidFill>
            <a:srgbClr val="475F9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a:solidFill>
                  <a:srgbClr val="FFFFFF"/>
                </a:solidFill>
                <a:latin typeface="Calibri"/>
                <a:ea typeface="Calibri"/>
                <a:cs typeface="Calibri"/>
                <a:sym typeface="Calibri"/>
              </a:rPr>
              <a:t>WORK VALUES FOUR CORNERS</a:t>
            </a:r>
            <a:endParaRPr sz="1400" b="0" i="0" u="none" strike="noStrike" cap="none">
              <a:solidFill>
                <a:srgbClr val="FFFFFF"/>
              </a:solidFill>
              <a:latin typeface="Arial"/>
              <a:ea typeface="Arial"/>
              <a:cs typeface="Arial"/>
              <a:sym typeface="Arial"/>
            </a:endParaRPr>
          </a:p>
        </p:txBody>
      </p:sp>
      <p:sp>
        <p:nvSpPr>
          <p:cNvPr id="85" name="Google Shape;85;ge5a9b407d2_0_3"/>
          <p:cNvSpPr/>
          <p:nvPr/>
        </p:nvSpPr>
        <p:spPr>
          <a:xfrm>
            <a:off x="210300" y="552050"/>
            <a:ext cx="24306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rgbClr val="475F97"/>
                </a:solidFill>
                <a:latin typeface="Calibri"/>
                <a:ea typeface="Calibri"/>
                <a:cs typeface="Calibri"/>
                <a:sym typeface="Calibri"/>
              </a:rPr>
              <a:t>DIRECTIONS</a:t>
            </a:r>
            <a:endParaRPr sz="1500" b="0" i="0" u="none" strike="noStrike" cap="none">
              <a:solidFill>
                <a:srgbClr val="000000"/>
              </a:solidFill>
              <a:latin typeface="Arial"/>
              <a:ea typeface="Arial"/>
              <a:cs typeface="Arial"/>
              <a:sym typeface="Arial"/>
            </a:endParaRPr>
          </a:p>
        </p:txBody>
      </p:sp>
      <p:sp>
        <p:nvSpPr>
          <p:cNvPr id="86" name="Google Shape;86;ge5a9b407d2_0_3"/>
          <p:cNvSpPr txBox="1"/>
          <p:nvPr/>
        </p:nvSpPr>
        <p:spPr>
          <a:xfrm>
            <a:off x="310375" y="878000"/>
            <a:ext cx="6699900" cy="738900"/>
          </a:xfrm>
          <a:prstGeom prst="rect">
            <a:avLst/>
          </a:prstGeom>
          <a:noFill/>
          <a:ln w="19050" cap="flat" cmpd="sng">
            <a:solidFill>
              <a:srgbClr val="475F97"/>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a:latin typeface="Calibri"/>
                <a:ea typeface="Calibri"/>
                <a:cs typeface="Calibri"/>
                <a:sym typeface="Calibri"/>
              </a:rPr>
              <a:t>Look at the following 4 work values and determine which value you feel is most important to YOU when considering your future job or occupation.  Move to that area of the room that matches the location of your work value.</a:t>
            </a:r>
            <a:endParaRPr sz="1200" b="0" i="0" u="none" strike="noStrike" cap="none">
              <a:solidFill>
                <a:srgbClr val="000000"/>
              </a:solidFill>
              <a:latin typeface="Calibri"/>
              <a:ea typeface="Calibri"/>
              <a:cs typeface="Calibri"/>
              <a:sym typeface="Calibri"/>
            </a:endParaRPr>
          </a:p>
        </p:txBody>
      </p:sp>
      <p:graphicFrame>
        <p:nvGraphicFramePr>
          <p:cNvPr id="87" name="Google Shape;87;ge5a9b407d2_0_3"/>
          <p:cNvGraphicFramePr/>
          <p:nvPr/>
        </p:nvGraphicFramePr>
        <p:xfrm>
          <a:off x="378925" y="1839200"/>
          <a:ext cx="6557350" cy="4616995"/>
        </p:xfrm>
        <a:graphic>
          <a:graphicData uri="http://schemas.openxmlformats.org/drawingml/2006/table">
            <a:tbl>
              <a:tblPr>
                <a:noFill/>
                <a:tableStyleId>{1588C170-514D-4CC2-8BAA-ABC0582FEA37}</a:tableStyleId>
              </a:tblPr>
              <a:tblGrid>
                <a:gridCol w="3278675">
                  <a:extLst>
                    <a:ext uri="{9D8B030D-6E8A-4147-A177-3AD203B41FA5}">
                      <a16:colId xmlns:a16="http://schemas.microsoft.com/office/drawing/2014/main" val="20000"/>
                    </a:ext>
                  </a:extLst>
                </a:gridCol>
                <a:gridCol w="3278675">
                  <a:extLst>
                    <a:ext uri="{9D8B030D-6E8A-4147-A177-3AD203B41FA5}">
                      <a16:colId xmlns:a16="http://schemas.microsoft.com/office/drawing/2014/main" val="20001"/>
                    </a:ext>
                  </a:extLst>
                </a:gridCol>
              </a:tblGrid>
              <a:tr h="2178625">
                <a:tc>
                  <a:txBody>
                    <a:bodyPr/>
                    <a:lstStyle/>
                    <a:p>
                      <a:pPr marL="0" lvl="0" indent="0" algn="l" rtl="0">
                        <a:spcBef>
                          <a:spcPts val="0"/>
                        </a:spcBef>
                        <a:spcAft>
                          <a:spcPts val="0"/>
                        </a:spcAft>
                        <a:buNone/>
                      </a:pPr>
                      <a:r>
                        <a:rPr lang="en-US"/>
                        <a:t>Front Left of Room</a:t>
                      </a:r>
                      <a:endParaRPr/>
                    </a:p>
                    <a:p>
                      <a:pPr marL="0" lvl="0" indent="0" algn="l" rtl="0">
                        <a:spcBef>
                          <a:spcPts val="0"/>
                        </a:spcBef>
                        <a:spcAft>
                          <a:spcPts val="0"/>
                        </a:spcAft>
                        <a:buNone/>
                      </a:pPr>
                      <a:endParaRPr/>
                    </a:p>
                    <a:p>
                      <a:pPr marL="0" lvl="0" indent="0" algn="ctr" rtl="0">
                        <a:spcBef>
                          <a:spcPts val="0"/>
                        </a:spcBef>
                        <a:spcAft>
                          <a:spcPts val="0"/>
                        </a:spcAft>
                        <a:buClr>
                          <a:schemeClr val="dk1"/>
                        </a:buClr>
                        <a:buSzPts val="1100"/>
                        <a:buFont typeface="Arial"/>
                        <a:buNone/>
                      </a:pPr>
                      <a:r>
                        <a:rPr lang="en-US" sz="2900">
                          <a:solidFill>
                            <a:schemeClr val="dk1"/>
                          </a:solidFill>
                          <a:latin typeface="Comfortaa"/>
                          <a:ea typeface="Comfortaa"/>
                          <a:cs typeface="Comfortaa"/>
                          <a:sym typeface="Comfortaa"/>
                        </a:rPr>
                        <a:t>I could try out my own ideas.</a:t>
                      </a:r>
                      <a:endParaRPr sz="2700">
                        <a:latin typeface="Comfortaa"/>
                        <a:ea typeface="Comfortaa"/>
                        <a:cs typeface="Comfortaa"/>
                        <a:sym typeface="Comfortaa"/>
                      </a:endParaRPr>
                    </a:p>
                  </a:txBody>
                  <a:tcPr marL="91425" marR="91425" marT="91425" marB="91425">
                    <a:lnL w="76200" cap="flat" cmpd="sng">
                      <a:solidFill>
                        <a:srgbClr val="9FC5E8"/>
                      </a:solidFill>
                      <a:prstDash val="solid"/>
                      <a:round/>
                      <a:headEnd type="none" w="sm" len="sm"/>
                      <a:tailEnd type="none" w="sm" len="sm"/>
                    </a:lnL>
                    <a:lnR w="76200" cap="flat" cmpd="sng">
                      <a:solidFill>
                        <a:srgbClr val="9FC5E8"/>
                      </a:solidFill>
                      <a:prstDash val="solid"/>
                      <a:round/>
                      <a:headEnd type="none" w="sm" len="sm"/>
                      <a:tailEnd type="none" w="sm" len="sm"/>
                    </a:lnR>
                    <a:lnT w="76200" cap="flat" cmpd="sng">
                      <a:solidFill>
                        <a:srgbClr val="9FC5E8"/>
                      </a:solidFill>
                      <a:prstDash val="solid"/>
                      <a:round/>
                      <a:headEnd type="none" w="sm" len="sm"/>
                      <a:tailEnd type="none" w="sm" len="sm"/>
                    </a:lnT>
                    <a:lnB w="76200" cap="flat" cmpd="sng">
                      <a:solidFill>
                        <a:srgbClr val="9FC5E8"/>
                      </a:solidFill>
                      <a:prstDash val="solid"/>
                      <a:round/>
                      <a:headEnd type="none" w="sm" len="sm"/>
                      <a:tailEnd type="none" w="sm" len="sm"/>
                    </a:lnB>
                  </a:tcPr>
                </a:tc>
                <a:tc>
                  <a:txBody>
                    <a:bodyPr/>
                    <a:lstStyle/>
                    <a:p>
                      <a:pPr marL="0" lvl="0" indent="0" algn="l" rtl="0">
                        <a:spcBef>
                          <a:spcPts val="0"/>
                        </a:spcBef>
                        <a:spcAft>
                          <a:spcPts val="0"/>
                        </a:spcAft>
                        <a:buNone/>
                      </a:pPr>
                      <a:r>
                        <a:rPr lang="en-US"/>
                        <a:t>Front Right of Room</a:t>
                      </a:r>
                      <a:endParaRPr/>
                    </a:p>
                    <a:p>
                      <a:pPr marL="0" lvl="0" indent="0" algn="l" rtl="0">
                        <a:spcBef>
                          <a:spcPts val="0"/>
                        </a:spcBef>
                        <a:spcAft>
                          <a:spcPts val="0"/>
                        </a:spcAft>
                        <a:buNone/>
                      </a:pPr>
                      <a:endParaRPr/>
                    </a:p>
                    <a:p>
                      <a:pPr marL="0" lvl="0" indent="0" algn="ctr" rtl="0">
                        <a:spcBef>
                          <a:spcPts val="0"/>
                        </a:spcBef>
                        <a:spcAft>
                          <a:spcPts val="0"/>
                        </a:spcAft>
                        <a:buNone/>
                      </a:pPr>
                      <a:r>
                        <a:rPr lang="en-US" sz="2900">
                          <a:solidFill>
                            <a:schemeClr val="dk1"/>
                          </a:solidFill>
                          <a:latin typeface="Comfortaa"/>
                          <a:ea typeface="Comfortaa"/>
                          <a:cs typeface="Comfortaa"/>
                          <a:sym typeface="Comfortaa"/>
                        </a:rPr>
                        <a:t>I could work alone.</a:t>
                      </a:r>
                      <a:endParaRPr sz="1100"/>
                    </a:p>
                  </a:txBody>
                  <a:tcPr marL="91425" marR="91425" marT="91425" marB="91425">
                    <a:lnL w="76200" cap="flat" cmpd="sng">
                      <a:solidFill>
                        <a:srgbClr val="9FC5E8"/>
                      </a:solidFill>
                      <a:prstDash val="solid"/>
                      <a:round/>
                      <a:headEnd type="none" w="sm" len="sm"/>
                      <a:tailEnd type="none" w="sm" len="sm"/>
                    </a:lnL>
                    <a:lnR w="76200" cap="flat" cmpd="sng">
                      <a:solidFill>
                        <a:srgbClr val="9FC5E8"/>
                      </a:solidFill>
                      <a:prstDash val="solid"/>
                      <a:round/>
                      <a:headEnd type="none" w="sm" len="sm"/>
                      <a:tailEnd type="none" w="sm" len="sm"/>
                    </a:lnR>
                    <a:lnT w="76200" cap="flat" cmpd="sng">
                      <a:solidFill>
                        <a:srgbClr val="9FC5E8"/>
                      </a:solidFill>
                      <a:prstDash val="solid"/>
                      <a:round/>
                      <a:headEnd type="none" w="sm" len="sm"/>
                      <a:tailEnd type="none" w="sm" len="sm"/>
                    </a:lnT>
                    <a:lnB w="76200" cap="flat" cmpd="sng">
                      <a:solidFill>
                        <a:srgbClr val="9FC5E8"/>
                      </a:solidFill>
                      <a:prstDash val="solid"/>
                      <a:round/>
                      <a:headEnd type="none" w="sm" len="sm"/>
                      <a:tailEnd type="none" w="sm" len="sm"/>
                    </a:lnB>
                  </a:tcPr>
                </a:tc>
                <a:extLst>
                  <a:ext uri="{0D108BD9-81ED-4DB2-BD59-A6C34878D82A}">
                    <a16:rowId xmlns:a16="http://schemas.microsoft.com/office/drawing/2014/main" val="10000"/>
                  </a:ext>
                </a:extLst>
              </a:tr>
              <a:tr h="2178625">
                <a:tc>
                  <a:txBody>
                    <a:bodyPr/>
                    <a:lstStyle/>
                    <a:p>
                      <a:pPr marL="0" lvl="0" indent="0" algn="l" rtl="0">
                        <a:spcBef>
                          <a:spcPts val="0"/>
                        </a:spcBef>
                        <a:spcAft>
                          <a:spcPts val="0"/>
                        </a:spcAft>
                        <a:buNone/>
                      </a:pPr>
                      <a:r>
                        <a:rPr lang="en-US"/>
                        <a:t>Back Left of Room</a:t>
                      </a:r>
                      <a:endParaRPr/>
                    </a:p>
                    <a:p>
                      <a:pPr marL="0" lvl="0" indent="0" algn="l" rtl="0">
                        <a:spcBef>
                          <a:spcPts val="0"/>
                        </a:spcBef>
                        <a:spcAft>
                          <a:spcPts val="0"/>
                        </a:spcAft>
                        <a:buNone/>
                      </a:pPr>
                      <a:endParaRPr/>
                    </a:p>
                    <a:p>
                      <a:pPr marL="0" lvl="0" indent="0" algn="ctr" rtl="0">
                        <a:spcBef>
                          <a:spcPts val="0"/>
                        </a:spcBef>
                        <a:spcAft>
                          <a:spcPts val="0"/>
                        </a:spcAft>
                        <a:buNone/>
                      </a:pPr>
                      <a:r>
                        <a:rPr lang="en-US" sz="2900">
                          <a:solidFill>
                            <a:schemeClr val="dk1"/>
                          </a:solidFill>
                          <a:latin typeface="Comfortaa"/>
                          <a:ea typeface="Comfortaa"/>
                          <a:cs typeface="Comfortaa"/>
                          <a:sym typeface="Comfortaa"/>
                        </a:rPr>
                        <a:t>I could do things for other people.</a:t>
                      </a:r>
                      <a:endParaRPr sz="2900">
                        <a:solidFill>
                          <a:schemeClr val="dk1"/>
                        </a:solidFill>
                        <a:latin typeface="Comfortaa"/>
                        <a:ea typeface="Comfortaa"/>
                        <a:cs typeface="Comfortaa"/>
                        <a:sym typeface="Comfortaa"/>
                      </a:endParaRPr>
                    </a:p>
                    <a:p>
                      <a:pPr marL="0" lvl="0" indent="0" algn="ctr" rtl="0">
                        <a:spcBef>
                          <a:spcPts val="0"/>
                        </a:spcBef>
                        <a:spcAft>
                          <a:spcPts val="0"/>
                        </a:spcAft>
                        <a:buNone/>
                      </a:pPr>
                      <a:endParaRPr/>
                    </a:p>
                  </a:txBody>
                  <a:tcPr marL="91425" marR="91425" marT="91425" marB="91425">
                    <a:lnL w="76200" cap="flat" cmpd="sng">
                      <a:solidFill>
                        <a:srgbClr val="9FC5E8"/>
                      </a:solidFill>
                      <a:prstDash val="solid"/>
                      <a:round/>
                      <a:headEnd type="none" w="sm" len="sm"/>
                      <a:tailEnd type="none" w="sm" len="sm"/>
                    </a:lnL>
                    <a:lnR w="76200" cap="flat" cmpd="sng">
                      <a:solidFill>
                        <a:srgbClr val="9FC5E8"/>
                      </a:solidFill>
                      <a:prstDash val="solid"/>
                      <a:round/>
                      <a:headEnd type="none" w="sm" len="sm"/>
                      <a:tailEnd type="none" w="sm" len="sm"/>
                    </a:lnR>
                    <a:lnT w="76200" cap="flat" cmpd="sng">
                      <a:solidFill>
                        <a:srgbClr val="9FC5E8"/>
                      </a:solidFill>
                      <a:prstDash val="solid"/>
                      <a:round/>
                      <a:headEnd type="none" w="sm" len="sm"/>
                      <a:tailEnd type="none" w="sm" len="sm"/>
                    </a:lnT>
                    <a:lnB w="76200" cap="flat" cmpd="sng">
                      <a:solidFill>
                        <a:srgbClr val="9FC5E8"/>
                      </a:solidFill>
                      <a:prstDash val="solid"/>
                      <a:round/>
                      <a:headEnd type="none" w="sm" len="sm"/>
                      <a:tailEnd type="none" w="sm" len="sm"/>
                    </a:lnB>
                  </a:tcPr>
                </a:tc>
                <a:tc>
                  <a:txBody>
                    <a:bodyPr/>
                    <a:lstStyle/>
                    <a:p>
                      <a:pPr marL="0" lvl="0" indent="0" algn="l" rtl="0">
                        <a:spcBef>
                          <a:spcPts val="0"/>
                        </a:spcBef>
                        <a:spcAft>
                          <a:spcPts val="0"/>
                        </a:spcAft>
                        <a:buNone/>
                      </a:pPr>
                      <a:r>
                        <a:rPr lang="en-US"/>
                        <a:t>Back Right of Room</a:t>
                      </a:r>
                      <a:endParaRPr/>
                    </a:p>
                    <a:p>
                      <a:pPr marL="0" lvl="0" indent="0" algn="l" rtl="0">
                        <a:spcBef>
                          <a:spcPts val="0"/>
                        </a:spcBef>
                        <a:spcAft>
                          <a:spcPts val="0"/>
                        </a:spcAft>
                        <a:buNone/>
                      </a:pPr>
                      <a:endParaRPr/>
                    </a:p>
                    <a:p>
                      <a:pPr marL="0" lvl="0" indent="0" algn="ctr" rtl="0">
                        <a:spcBef>
                          <a:spcPts val="0"/>
                        </a:spcBef>
                        <a:spcAft>
                          <a:spcPts val="0"/>
                        </a:spcAft>
                        <a:buNone/>
                      </a:pPr>
                      <a:r>
                        <a:rPr lang="en-US" sz="3000">
                          <a:solidFill>
                            <a:schemeClr val="dk1"/>
                          </a:solidFill>
                          <a:latin typeface="Comfortaa"/>
                          <a:ea typeface="Comfortaa"/>
                          <a:cs typeface="Comfortaa"/>
                          <a:sym typeface="Comfortaa"/>
                        </a:rPr>
                        <a:t>My coworkers would be easy to get along with.</a:t>
                      </a:r>
                      <a:endParaRPr/>
                    </a:p>
                  </a:txBody>
                  <a:tcPr marL="91425" marR="91425" marT="91425" marB="91425">
                    <a:lnL w="76200" cap="flat" cmpd="sng">
                      <a:solidFill>
                        <a:srgbClr val="9FC5E8"/>
                      </a:solidFill>
                      <a:prstDash val="solid"/>
                      <a:round/>
                      <a:headEnd type="none" w="sm" len="sm"/>
                      <a:tailEnd type="none" w="sm" len="sm"/>
                    </a:lnL>
                    <a:lnR w="76200" cap="flat" cmpd="sng">
                      <a:solidFill>
                        <a:srgbClr val="9FC5E8"/>
                      </a:solidFill>
                      <a:prstDash val="solid"/>
                      <a:round/>
                      <a:headEnd type="none" w="sm" len="sm"/>
                      <a:tailEnd type="none" w="sm" len="sm"/>
                    </a:lnR>
                    <a:lnT w="76200" cap="flat" cmpd="sng">
                      <a:solidFill>
                        <a:srgbClr val="9FC5E8"/>
                      </a:solidFill>
                      <a:prstDash val="solid"/>
                      <a:round/>
                      <a:headEnd type="none" w="sm" len="sm"/>
                      <a:tailEnd type="none" w="sm" len="sm"/>
                    </a:lnT>
                    <a:lnB w="76200" cap="flat" cmpd="sng">
                      <a:solidFill>
                        <a:srgbClr val="9FC5E8"/>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88" name="Google Shape;88;ge5a9b407d2_0_3"/>
          <p:cNvSpPr/>
          <p:nvPr/>
        </p:nvSpPr>
        <p:spPr>
          <a:xfrm>
            <a:off x="2566925" y="6710375"/>
            <a:ext cx="22005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3600" b="1">
                <a:solidFill>
                  <a:srgbClr val="475F97"/>
                </a:solidFill>
                <a:latin typeface="Calibri"/>
                <a:ea typeface="Calibri"/>
                <a:cs typeface="Calibri"/>
                <a:sym typeface="Calibri"/>
              </a:rPr>
              <a:t>Discussion</a:t>
            </a:r>
            <a:endParaRPr sz="3600" b="0" i="0" u="none" strike="noStrike" cap="none">
              <a:solidFill>
                <a:srgbClr val="000000"/>
              </a:solidFill>
              <a:latin typeface="Arial"/>
              <a:ea typeface="Arial"/>
              <a:cs typeface="Arial"/>
              <a:sym typeface="Arial"/>
            </a:endParaRPr>
          </a:p>
        </p:txBody>
      </p:sp>
      <p:sp>
        <p:nvSpPr>
          <p:cNvPr id="89" name="Google Shape;89;ge5a9b407d2_0_3"/>
          <p:cNvSpPr txBox="1"/>
          <p:nvPr/>
        </p:nvSpPr>
        <p:spPr>
          <a:xfrm>
            <a:off x="550725" y="7289200"/>
            <a:ext cx="6213900" cy="1293000"/>
          </a:xfrm>
          <a:prstGeom prst="rect">
            <a:avLst/>
          </a:prstGeom>
          <a:noFill/>
          <a:ln w="19050" cap="flat" cmpd="sng">
            <a:solidFill>
              <a:srgbClr val="475F97"/>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200"/>
              <a:buFont typeface="Arial"/>
              <a:buNone/>
            </a:pPr>
            <a:r>
              <a:rPr lang="en-US" sz="3600">
                <a:solidFill>
                  <a:schemeClr val="dk1"/>
                </a:solidFill>
                <a:latin typeface="Calibri"/>
                <a:ea typeface="Calibri"/>
                <a:cs typeface="Calibri"/>
                <a:sym typeface="Calibri"/>
              </a:rPr>
              <a:t>Why do you feel this is an important value to you?</a:t>
            </a:r>
            <a:endParaRPr sz="3000" b="0" i="0" u="none" strike="noStrike" cap="none">
              <a:solidFill>
                <a:srgbClr val="000000"/>
              </a:solidFill>
              <a:latin typeface="Calibri"/>
              <a:ea typeface="Calibri"/>
              <a:cs typeface="Calibri"/>
              <a:sym typeface="Calibri"/>
            </a:endParaRPr>
          </a:p>
        </p:txBody>
      </p:sp>
      <p:grpSp>
        <p:nvGrpSpPr>
          <p:cNvPr id="90" name="Google Shape;90;ge5a9b407d2_0_3"/>
          <p:cNvGrpSpPr/>
          <p:nvPr/>
        </p:nvGrpSpPr>
        <p:grpSpPr>
          <a:xfrm>
            <a:off x="5649863" y="8682288"/>
            <a:ext cx="1473675" cy="461700"/>
            <a:chOff x="2828150" y="190363"/>
            <a:chExt cx="1473675" cy="461700"/>
          </a:xfrm>
        </p:grpSpPr>
        <p:pic>
          <p:nvPicPr>
            <p:cNvPr id="91" name="Google Shape;91;ge5a9b407d2_0_3"/>
            <p:cNvPicPr preferRelativeResize="0"/>
            <p:nvPr/>
          </p:nvPicPr>
          <p:blipFill>
            <a:blip r:embed="rId4">
              <a:alphaModFix/>
            </a:blip>
            <a:stretch>
              <a:fillRect/>
            </a:stretch>
          </p:blipFill>
          <p:spPr>
            <a:xfrm>
              <a:off x="3657050" y="323996"/>
              <a:ext cx="644775" cy="194417"/>
            </a:xfrm>
            <a:prstGeom prst="rect">
              <a:avLst/>
            </a:prstGeom>
            <a:noFill/>
            <a:ln>
              <a:noFill/>
            </a:ln>
          </p:spPr>
        </p:pic>
        <p:sp>
          <p:nvSpPr>
            <p:cNvPr id="92" name="Google Shape;92;ge5a9b407d2_0_3"/>
            <p:cNvSpPr txBox="1"/>
            <p:nvPr/>
          </p:nvSpPr>
          <p:spPr>
            <a:xfrm>
              <a:off x="2828150" y="190363"/>
              <a:ext cx="8289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900">
                  <a:solidFill>
                    <a:srgbClr val="FFFFFF"/>
                  </a:solidFill>
                  <a:latin typeface="Calibri"/>
                  <a:ea typeface="Calibri"/>
                  <a:cs typeface="Calibri"/>
                  <a:sym typeface="Calibri"/>
                </a:rPr>
                <a:t>Sign in and save results:</a:t>
              </a:r>
              <a:endParaRPr sz="900">
                <a:solidFill>
                  <a:srgbClr val="FFFFFF"/>
                </a:solidFill>
                <a:latin typeface="Calibri"/>
                <a:ea typeface="Calibri"/>
                <a:cs typeface="Calibri"/>
                <a:sym typeface="Calibri"/>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sp>
        <p:nvSpPr>
          <p:cNvPr id="97" name="Google Shape;97;p1"/>
          <p:cNvSpPr/>
          <p:nvPr/>
        </p:nvSpPr>
        <p:spPr>
          <a:xfrm>
            <a:off x="271475" y="210200"/>
            <a:ext cx="6791400" cy="369300"/>
          </a:xfrm>
          <a:prstGeom prst="rect">
            <a:avLst/>
          </a:prstGeom>
          <a:solidFill>
            <a:srgbClr val="475F9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a:solidFill>
                  <a:srgbClr val="FFFFFF"/>
                </a:solidFill>
                <a:latin typeface="Calibri"/>
                <a:ea typeface="Calibri"/>
                <a:cs typeface="Calibri"/>
                <a:sym typeface="Calibri"/>
              </a:rPr>
              <a:t>WORK VALUES FOUR CORNERS</a:t>
            </a:r>
            <a:endParaRPr sz="1400" b="0" i="0" u="none" strike="noStrike" cap="none">
              <a:solidFill>
                <a:srgbClr val="FFFFFF"/>
              </a:solidFill>
              <a:latin typeface="Arial"/>
              <a:ea typeface="Arial"/>
              <a:cs typeface="Arial"/>
              <a:sym typeface="Arial"/>
            </a:endParaRPr>
          </a:p>
        </p:txBody>
      </p:sp>
      <p:sp>
        <p:nvSpPr>
          <p:cNvPr id="98" name="Google Shape;98;p1"/>
          <p:cNvSpPr/>
          <p:nvPr/>
        </p:nvSpPr>
        <p:spPr>
          <a:xfrm>
            <a:off x="210300" y="552050"/>
            <a:ext cx="24306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rgbClr val="475F97"/>
                </a:solidFill>
                <a:latin typeface="Calibri"/>
                <a:ea typeface="Calibri"/>
                <a:cs typeface="Calibri"/>
                <a:sym typeface="Calibri"/>
              </a:rPr>
              <a:t>DIRECTIONS</a:t>
            </a:r>
            <a:endParaRPr sz="1500" b="0" i="0" u="none" strike="noStrike" cap="none">
              <a:solidFill>
                <a:srgbClr val="000000"/>
              </a:solidFill>
              <a:latin typeface="Arial"/>
              <a:ea typeface="Arial"/>
              <a:cs typeface="Arial"/>
              <a:sym typeface="Arial"/>
            </a:endParaRPr>
          </a:p>
        </p:txBody>
      </p:sp>
      <p:sp>
        <p:nvSpPr>
          <p:cNvPr id="99" name="Google Shape;99;p1"/>
          <p:cNvSpPr txBox="1"/>
          <p:nvPr/>
        </p:nvSpPr>
        <p:spPr>
          <a:xfrm>
            <a:off x="310375" y="878000"/>
            <a:ext cx="6699900" cy="738900"/>
          </a:xfrm>
          <a:prstGeom prst="rect">
            <a:avLst/>
          </a:prstGeom>
          <a:noFill/>
          <a:ln w="19050" cap="flat" cmpd="sng">
            <a:solidFill>
              <a:srgbClr val="475F97"/>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a:latin typeface="Calibri"/>
                <a:ea typeface="Calibri"/>
                <a:cs typeface="Calibri"/>
                <a:sym typeface="Calibri"/>
              </a:rPr>
              <a:t>Look at the following 4 work values and determine which value you feel is most important to YOU when considering your future job or occupation.  Move to that area of the room that matches the location of your work value.</a:t>
            </a:r>
            <a:endParaRPr sz="1200" b="0" i="0" u="none" strike="noStrike" cap="none">
              <a:solidFill>
                <a:srgbClr val="000000"/>
              </a:solidFill>
              <a:latin typeface="Calibri"/>
              <a:ea typeface="Calibri"/>
              <a:cs typeface="Calibri"/>
              <a:sym typeface="Calibri"/>
            </a:endParaRPr>
          </a:p>
        </p:txBody>
      </p:sp>
      <p:graphicFrame>
        <p:nvGraphicFramePr>
          <p:cNvPr id="100" name="Google Shape;100;p1"/>
          <p:cNvGraphicFramePr/>
          <p:nvPr/>
        </p:nvGraphicFramePr>
        <p:xfrm>
          <a:off x="378925" y="1915400"/>
          <a:ext cx="3000000" cy="3000000"/>
        </p:xfrm>
        <a:graphic>
          <a:graphicData uri="http://schemas.openxmlformats.org/drawingml/2006/table">
            <a:tbl>
              <a:tblPr>
                <a:noFill/>
                <a:tableStyleId>{1588C170-514D-4CC2-8BAA-ABC0582FEA37}</a:tableStyleId>
              </a:tblPr>
              <a:tblGrid>
                <a:gridCol w="3278675">
                  <a:extLst>
                    <a:ext uri="{9D8B030D-6E8A-4147-A177-3AD203B41FA5}">
                      <a16:colId xmlns:a16="http://schemas.microsoft.com/office/drawing/2014/main" val="20000"/>
                    </a:ext>
                  </a:extLst>
                </a:gridCol>
                <a:gridCol w="3278675">
                  <a:extLst>
                    <a:ext uri="{9D8B030D-6E8A-4147-A177-3AD203B41FA5}">
                      <a16:colId xmlns:a16="http://schemas.microsoft.com/office/drawing/2014/main" val="20001"/>
                    </a:ext>
                  </a:extLst>
                </a:gridCol>
              </a:tblGrid>
              <a:tr h="2178625">
                <a:tc>
                  <a:txBody>
                    <a:bodyPr/>
                    <a:lstStyle/>
                    <a:p>
                      <a:pPr marL="0" lvl="0" indent="0" algn="l" rtl="0">
                        <a:spcBef>
                          <a:spcPts val="0"/>
                        </a:spcBef>
                        <a:spcAft>
                          <a:spcPts val="0"/>
                        </a:spcAft>
                        <a:buNone/>
                      </a:pPr>
                      <a:r>
                        <a:rPr lang="en-US"/>
                        <a:t>Front Left of Room</a:t>
                      </a:r>
                      <a:endParaRPr/>
                    </a:p>
                    <a:p>
                      <a:pPr marL="0" lvl="0" indent="0" algn="l" rtl="0">
                        <a:spcBef>
                          <a:spcPts val="0"/>
                        </a:spcBef>
                        <a:spcAft>
                          <a:spcPts val="0"/>
                        </a:spcAft>
                        <a:buNone/>
                      </a:pPr>
                      <a:endParaRPr/>
                    </a:p>
                    <a:p>
                      <a:pPr marL="0" lvl="0" indent="0" algn="ctr" rtl="0">
                        <a:spcBef>
                          <a:spcPts val="0"/>
                        </a:spcBef>
                        <a:spcAft>
                          <a:spcPts val="0"/>
                        </a:spcAft>
                        <a:buNone/>
                      </a:pPr>
                      <a:r>
                        <a:rPr lang="en-US" sz="3000">
                          <a:latin typeface="Comfortaa"/>
                          <a:ea typeface="Comfortaa"/>
                          <a:cs typeface="Comfortaa"/>
                          <a:sym typeface="Comfortaa"/>
                        </a:rPr>
                        <a:t>I make use of my abilities.</a:t>
                      </a:r>
                      <a:endParaRPr sz="3000">
                        <a:latin typeface="Comfortaa"/>
                        <a:ea typeface="Comfortaa"/>
                        <a:cs typeface="Comfortaa"/>
                        <a:sym typeface="Comfortaa"/>
                      </a:endParaRPr>
                    </a:p>
                  </a:txBody>
                  <a:tcPr marL="91425" marR="91425" marT="91425" marB="91425">
                    <a:lnL w="76200" cap="flat" cmpd="sng">
                      <a:solidFill>
                        <a:srgbClr val="9FC5E8"/>
                      </a:solidFill>
                      <a:prstDash val="solid"/>
                      <a:round/>
                      <a:headEnd type="none" w="sm" len="sm"/>
                      <a:tailEnd type="none" w="sm" len="sm"/>
                    </a:lnL>
                    <a:lnR w="76200" cap="flat" cmpd="sng">
                      <a:solidFill>
                        <a:srgbClr val="9FC5E8"/>
                      </a:solidFill>
                      <a:prstDash val="solid"/>
                      <a:round/>
                      <a:headEnd type="none" w="sm" len="sm"/>
                      <a:tailEnd type="none" w="sm" len="sm"/>
                    </a:lnR>
                    <a:lnT w="76200" cap="flat" cmpd="sng">
                      <a:solidFill>
                        <a:srgbClr val="9FC5E8"/>
                      </a:solidFill>
                      <a:prstDash val="solid"/>
                      <a:round/>
                      <a:headEnd type="none" w="sm" len="sm"/>
                      <a:tailEnd type="none" w="sm" len="sm"/>
                    </a:lnT>
                    <a:lnB w="76200" cap="flat" cmpd="sng">
                      <a:solidFill>
                        <a:srgbClr val="9FC5E8"/>
                      </a:solidFill>
                      <a:prstDash val="solid"/>
                      <a:round/>
                      <a:headEnd type="none" w="sm" len="sm"/>
                      <a:tailEnd type="none" w="sm" len="sm"/>
                    </a:lnB>
                  </a:tcPr>
                </a:tc>
                <a:tc>
                  <a:txBody>
                    <a:bodyPr/>
                    <a:lstStyle/>
                    <a:p>
                      <a:pPr marL="0" lvl="0" indent="0" algn="l" rtl="0">
                        <a:spcBef>
                          <a:spcPts val="0"/>
                        </a:spcBef>
                        <a:spcAft>
                          <a:spcPts val="0"/>
                        </a:spcAft>
                        <a:buNone/>
                      </a:pPr>
                      <a:r>
                        <a:rPr lang="en-US"/>
                        <a:t>Front Right of Room</a:t>
                      </a:r>
                      <a:endParaRPr/>
                    </a:p>
                    <a:p>
                      <a:pPr marL="0" lvl="0" indent="0" algn="l" rtl="0">
                        <a:spcBef>
                          <a:spcPts val="0"/>
                        </a:spcBef>
                        <a:spcAft>
                          <a:spcPts val="0"/>
                        </a:spcAft>
                        <a:buNone/>
                      </a:pPr>
                      <a:endParaRPr/>
                    </a:p>
                    <a:p>
                      <a:pPr marL="0" lvl="0" indent="0" algn="ctr" rtl="0">
                        <a:spcBef>
                          <a:spcPts val="0"/>
                        </a:spcBef>
                        <a:spcAft>
                          <a:spcPts val="0"/>
                        </a:spcAft>
                        <a:buNone/>
                      </a:pPr>
                      <a:r>
                        <a:rPr lang="en-US" sz="2700">
                          <a:solidFill>
                            <a:schemeClr val="dk1"/>
                          </a:solidFill>
                          <a:latin typeface="Comfortaa"/>
                          <a:ea typeface="Comfortaa"/>
                          <a:cs typeface="Comfortaa"/>
                          <a:sym typeface="Comfortaa"/>
                        </a:rPr>
                        <a:t>I could give direction and instruction to others.</a:t>
                      </a:r>
                      <a:endParaRPr/>
                    </a:p>
                  </a:txBody>
                  <a:tcPr marL="91425" marR="91425" marT="91425" marB="91425">
                    <a:lnL w="76200" cap="flat" cmpd="sng">
                      <a:solidFill>
                        <a:srgbClr val="9FC5E8"/>
                      </a:solidFill>
                      <a:prstDash val="solid"/>
                      <a:round/>
                      <a:headEnd type="none" w="sm" len="sm"/>
                      <a:tailEnd type="none" w="sm" len="sm"/>
                    </a:lnL>
                    <a:lnR w="76200" cap="flat" cmpd="sng">
                      <a:solidFill>
                        <a:srgbClr val="9FC5E8"/>
                      </a:solidFill>
                      <a:prstDash val="solid"/>
                      <a:round/>
                      <a:headEnd type="none" w="sm" len="sm"/>
                      <a:tailEnd type="none" w="sm" len="sm"/>
                    </a:lnR>
                    <a:lnT w="76200" cap="flat" cmpd="sng">
                      <a:solidFill>
                        <a:srgbClr val="9FC5E8"/>
                      </a:solidFill>
                      <a:prstDash val="solid"/>
                      <a:round/>
                      <a:headEnd type="none" w="sm" len="sm"/>
                      <a:tailEnd type="none" w="sm" len="sm"/>
                    </a:lnT>
                    <a:lnB w="76200" cap="flat" cmpd="sng">
                      <a:solidFill>
                        <a:srgbClr val="9FC5E8"/>
                      </a:solidFill>
                      <a:prstDash val="solid"/>
                      <a:round/>
                      <a:headEnd type="none" w="sm" len="sm"/>
                      <a:tailEnd type="none" w="sm" len="sm"/>
                    </a:lnB>
                  </a:tcPr>
                </a:tc>
                <a:extLst>
                  <a:ext uri="{0D108BD9-81ED-4DB2-BD59-A6C34878D82A}">
                    <a16:rowId xmlns:a16="http://schemas.microsoft.com/office/drawing/2014/main" val="10000"/>
                  </a:ext>
                </a:extLst>
              </a:tr>
              <a:tr h="2178625">
                <a:tc>
                  <a:txBody>
                    <a:bodyPr/>
                    <a:lstStyle/>
                    <a:p>
                      <a:pPr marL="0" lvl="0" indent="0" algn="l" rtl="0">
                        <a:spcBef>
                          <a:spcPts val="0"/>
                        </a:spcBef>
                        <a:spcAft>
                          <a:spcPts val="0"/>
                        </a:spcAft>
                        <a:buNone/>
                      </a:pPr>
                      <a:r>
                        <a:rPr lang="en-US"/>
                        <a:t>Back Left of Room</a:t>
                      </a:r>
                      <a:endParaRPr/>
                    </a:p>
                    <a:p>
                      <a:pPr marL="0" lvl="0" indent="0" algn="l" rtl="0">
                        <a:spcBef>
                          <a:spcPts val="0"/>
                        </a:spcBef>
                        <a:spcAft>
                          <a:spcPts val="0"/>
                        </a:spcAft>
                        <a:buNone/>
                      </a:pPr>
                      <a:endParaRPr/>
                    </a:p>
                    <a:p>
                      <a:pPr marL="0" lvl="0" indent="0" algn="ctr" rtl="0">
                        <a:spcBef>
                          <a:spcPts val="0"/>
                        </a:spcBef>
                        <a:spcAft>
                          <a:spcPts val="0"/>
                        </a:spcAft>
                        <a:buNone/>
                      </a:pPr>
                      <a:r>
                        <a:rPr lang="en-US" sz="3000">
                          <a:solidFill>
                            <a:schemeClr val="dk1"/>
                          </a:solidFill>
                          <a:latin typeface="Comfortaa"/>
                          <a:ea typeface="Comfortaa"/>
                          <a:cs typeface="Comfortaa"/>
                          <a:sym typeface="Comfortaa"/>
                        </a:rPr>
                        <a:t>I could be busy all the time.</a:t>
                      </a:r>
                      <a:endParaRPr/>
                    </a:p>
                  </a:txBody>
                  <a:tcPr marL="91425" marR="91425" marT="91425" marB="91425">
                    <a:lnL w="76200" cap="flat" cmpd="sng">
                      <a:solidFill>
                        <a:srgbClr val="9FC5E8"/>
                      </a:solidFill>
                      <a:prstDash val="solid"/>
                      <a:round/>
                      <a:headEnd type="none" w="sm" len="sm"/>
                      <a:tailEnd type="none" w="sm" len="sm"/>
                    </a:lnL>
                    <a:lnR w="76200" cap="flat" cmpd="sng">
                      <a:solidFill>
                        <a:srgbClr val="9FC5E8"/>
                      </a:solidFill>
                      <a:prstDash val="solid"/>
                      <a:round/>
                      <a:headEnd type="none" w="sm" len="sm"/>
                      <a:tailEnd type="none" w="sm" len="sm"/>
                    </a:lnR>
                    <a:lnT w="76200" cap="flat" cmpd="sng">
                      <a:solidFill>
                        <a:srgbClr val="9FC5E8"/>
                      </a:solidFill>
                      <a:prstDash val="solid"/>
                      <a:round/>
                      <a:headEnd type="none" w="sm" len="sm"/>
                      <a:tailEnd type="none" w="sm" len="sm"/>
                    </a:lnT>
                    <a:lnB w="76200" cap="flat" cmpd="sng">
                      <a:solidFill>
                        <a:srgbClr val="9FC5E8"/>
                      </a:solidFill>
                      <a:prstDash val="solid"/>
                      <a:round/>
                      <a:headEnd type="none" w="sm" len="sm"/>
                      <a:tailEnd type="none" w="sm" len="sm"/>
                    </a:lnB>
                  </a:tcPr>
                </a:tc>
                <a:tc>
                  <a:txBody>
                    <a:bodyPr/>
                    <a:lstStyle/>
                    <a:p>
                      <a:pPr marL="0" lvl="0" indent="0" algn="l" rtl="0">
                        <a:spcBef>
                          <a:spcPts val="0"/>
                        </a:spcBef>
                        <a:spcAft>
                          <a:spcPts val="0"/>
                        </a:spcAft>
                        <a:buNone/>
                      </a:pPr>
                      <a:r>
                        <a:rPr lang="en-US"/>
                        <a:t>Back Right of Room</a:t>
                      </a:r>
                      <a:endParaRPr/>
                    </a:p>
                    <a:p>
                      <a:pPr marL="0" lvl="0" indent="0" algn="l" rtl="0">
                        <a:spcBef>
                          <a:spcPts val="0"/>
                        </a:spcBef>
                        <a:spcAft>
                          <a:spcPts val="0"/>
                        </a:spcAft>
                        <a:buNone/>
                      </a:pPr>
                      <a:endParaRPr/>
                    </a:p>
                    <a:p>
                      <a:pPr marL="0" lvl="0" indent="0" algn="ctr" rtl="0">
                        <a:spcBef>
                          <a:spcPts val="0"/>
                        </a:spcBef>
                        <a:spcAft>
                          <a:spcPts val="0"/>
                        </a:spcAft>
                        <a:buNone/>
                      </a:pPr>
                      <a:r>
                        <a:rPr lang="en-US" sz="3000">
                          <a:solidFill>
                            <a:schemeClr val="dk1"/>
                          </a:solidFill>
                          <a:latin typeface="Comfortaa"/>
                          <a:ea typeface="Comfortaa"/>
                          <a:cs typeface="Comfortaa"/>
                          <a:sym typeface="Comfortaa"/>
                        </a:rPr>
                        <a:t>I would have opportunity for advancement.</a:t>
                      </a:r>
                      <a:endParaRPr/>
                    </a:p>
                  </a:txBody>
                  <a:tcPr marL="91425" marR="91425" marT="91425" marB="91425">
                    <a:lnL w="76200" cap="flat" cmpd="sng">
                      <a:solidFill>
                        <a:srgbClr val="9FC5E8"/>
                      </a:solidFill>
                      <a:prstDash val="solid"/>
                      <a:round/>
                      <a:headEnd type="none" w="sm" len="sm"/>
                      <a:tailEnd type="none" w="sm" len="sm"/>
                    </a:lnL>
                    <a:lnR w="76200" cap="flat" cmpd="sng">
                      <a:solidFill>
                        <a:srgbClr val="9FC5E8"/>
                      </a:solidFill>
                      <a:prstDash val="solid"/>
                      <a:round/>
                      <a:headEnd type="none" w="sm" len="sm"/>
                      <a:tailEnd type="none" w="sm" len="sm"/>
                    </a:lnR>
                    <a:lnT w="76200" cap="flat" cmpd="sng">
                      <a:solidFill>
                        <a:srgbClr val="9FC5E8"/>
                      </a:solidFill>
                      <a:prstDash val="solid"/>
                      <a:round/>
                      <a:headEnd type="none" w="sm" len="sm"/>
                      <a:tailEnd type="none" w="sm" len="sm"/>
                    </a:lnT>
                    <a:lnB w="76200" cap="flat" cmpd="sng">
                      <a:solidFill>
                        <a:srgbClr val="9FC5E8"/>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01" name="Google Shape;101;p1"/>
          <p:cNvSpPr/>
          <p:nvPr/>
        </p:nvSpPr>
        <p:spPr>
          <a:xfrm>
            <a:off x="2566925" y="6557975"/>
            <a:ext cx="22005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3600" b="1">
                <a:solidFill>
                  <a:srgbClr val="475F97"/>
                </a:solidFill>
                <a:latin typeface="Calibri"/>
                <a:ea typeface="Calibri"/>
                <a:cs typeface="Calibri"/>
                <a:sym typeface="Calibri"/>
              </a:rPr>
              <a:t>Discussion</a:t>
            </a:r>
            <a:endParaRPr sz="3600" b="0" i="0" u="none" strike="noStrike" cap="none">
              <a:solidFill>
                <a:srgbClr val="000000"/>
              </a:solidFill>
              <a:latin typeface="Arial"/>
              <a:ea typeface="Arial"/>
              <a:cs typeface="Arial"/>
              <a:sym typeface="Arial"/>
            </a:endParaRPr>
          </a:p>
        </p:txBody>
      </p:sp>
      <p:sp>
        <p:nvSpPr>
          <p:cNvPr id="102" name="Google Shape;102;p1"/>
          <p:cNvSpPr txBox="1"/>
          <p:nvPr/>
        </p:nvSpPr>
        <p:spPr>
          <a:xfrm>
            <a:off x="714300" y="7136800"/>
            <a:ext cx="5886600" cy="1015800"/>
          </a:xfrm>
          <a:prstGeom prst="rect">
            <a:avLst/>
          </a:prstGeom>
          <a:noFill/>
          <a:ln w="19050" cap="flat" cmpd="sng">
            <a:solidFill>
              <a:srgbClr val="475F97"/>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200"/>
              <a:buFont typeface="Arial"/>
              <a:buNone/>
            </a:pPr>
            <a:r>
              <a:rPr lang="en-US" sz="2700">
                <a:solidFill>
                  <a:schemeClr val="dk1"/>
                </a:solidFill>
                <a:latin typeface="Calibri"/>
                <a:ea typeface="Calibri"/>
                <a:cs typeface="Calibri"/>
                <a:sym typeface="Calibri"/>
              </a:rPr>
              <a:t>Give an example of how you see yourself in the workplace fulfilling this value.</a:t>
            </a:r>
            <a:endParaRPr sz="3300">
              <a:latin typeface="Calibri"/>
              <a:ea typeface="Calibri"/>
              <a:cs typeface="Calibri"/>
              <a:sym typeface="Calibri"/>
            </a:endParaRPr>
          </a:p>
        </p:txBody>
      </p:sp>
      <p:grpSp>
        <p:nvGrpSpPr>
          <p:cNvPr id="103" name="Google Shape;103;p1"/>
          <p:cNvGrpSpPr/>
          <p:nvPr/>
        </p:nvGrpSpPr>
        <p:grpSpPr>
          <a:xfrm>
            <a:off x="5649863" y="8682288"/>
            <a:ext cx="1473675" cy="461700"/>
            <a:chOff x="2828150" y="190363"/>
            <a:chExt cx="1473675" cy="461700"/>
          </a:xfrm>
        </p:grpSpPr>
        <p:pic>
          <p:nvPicPr>
            <p:cNvPr id="104" name="Google Shape;104;p1"/>
            <p:cNvPicPr preferRelativeResize="0"/>
            <p:nvPr/>
          </p:nvPicPr>
          <p:blipFill>
            <a:blip r:embed="rId4">
              <a:alphaModFix/>
            </a:blip>
            <a:stretch>
              <a:fillRect/>
            </a:stretch>
          </p:blipFill>
          <p:spPr>
            <a:xfrm>
              <a:off x="3657050" y="323996"/>
              <a:ext cx="644775" cy="194417"/>
            </a:xfrm>
            <a:prstGeom prst="rect">
              <a:avLst/>
            </a:prstGeom>
            <a:noFill/>
            <a:ln>
              <a:noFill/>
            </a:ln>
          </p:spPr>
        </p:pic>
        <p:sp>
          <p:nvSpPr>
            <p:cNvPr id="105" name="Google Shape;105;p1"/>
            <p:cNvSpPr txBox="1"/>
            <p:nvPr/>
          </p:nvSpPr>
          <p:spPr>
            <a:xfrm>
              <a:off x="2828150" y="190363"/>
              <a:ext cx="8289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900">
                  <a:solidFill>
                    <a:srgbClr val="FFFFFF"/>
                  </a:solidFill>
                  <a:latin typeface="Calibri"/>
                  <a:ea typeface="Calibri"/>
                  <a:cs typeface="Calibri"/>
                  <a:sym typeface="Calibri"/>
                </a:rPr>
                <a:t>Sign in and save results:</a:t>
              </a:r>
              <a:endParaRPr sz="900">
                <a:solidFill>
                  <a:srgbClr val="FFFFFF"/>
                </a:solidFill>
                <a:latin typeface="Calibri"/>
                <a:ea typeface="Calibri"/>
                <a:cs typeface="Calibri"/>
                <a:sym typeface="Calibri"/>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9"/>
        <p:cNvGrpSpPr/>
        <p:nvPr/>
      </p:nvGrpSpPr>
      <p:grpSpPr>
        <a:xfrm>
          <a:off x="0" y="0"/>
          <a:ext cx="0" cy="0"/>
          <a:chOff x="0" y="0"/>
          <a:chExt cx="0" cy="0"/>
        </a:xfrm>
      </p:grpSpPr>
      <p:sp>
        <p:nvSpPr>
          <p:cNvPr id="110" name="Google Shape;110;ge5a9b407d2_0_12"/>
          <p:cNvSpPr/>
          <p:nvPr/>
        </p:nvSpPr>
        <p:spPr>
          <a:xfrm>
            <a:off x="271475" y="210200"/>
            <a:ext cx="6791400" cy="369300"/>
          </a:xfrm>
          <a:prstGeom prst="rect">
            <a:avLst/>
          </a:prstGeom>
          <a:solidFill>
            <a:srgbClr val="475F9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a:solidFill>
                  <a:srgbClr val="FFFFFF"/>
                </a:solidFill>
                <a:latin typeface="Calibri"/>
                <a:ea typeface="Calibri"/>
                <a:cs typeface="Calibri"/>
                <a:sym typeface="Calibri"/>
              </a:rPr>
              <a:t>WORK VALUES FOUR CORNERS</a:t>
            </a:r>
            <a:endParaRPr sz="1400" b="0" i="0" u="none" strike="noStrike" cap="none">
              <a:solidFill>
                <a:srgbClr val="FFFFFF"/>
              </a:solidFill>
              <a:latin typeface="Arial"/>
              <a:ea typeface="Arial"/>
              <a:cs typeface="Arial"/>
              <a:sym typeface="Arial"/>
            </a:endParaRPr>
          </a:p>
        </p:txBody>
      </p:sp>
      <p:sp>
        <p:nvSpPr>
          <p:cNvPr id="111" name="Google Shape;111;ge5a9b407d2_0_12"/>
          <p:cNvSpPr/>
          <p:nvPr/>
        </p:nvSpPr>
        <p:spPr>
          <a:xfrm>
            <a:off x="210300" y="552050"/>
            <a:ext cx="24306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rgbClr val="475F97"/>
                </a:solidFill>
                <a:latin typeface="Calibri"/>
                <a:ea typeface="Calibri"/>
                <a:cs typeface="Calibri"/>
                <a:sym typeface="Calibri"/>
              </a:rPr>
              <a:t>DIRECTIONS</a:t>
            </a:r>
            <a:endParaRPr sz="1500" b="0" i="0" u="none" strike="noStrike" cap="none">
              <a:solidFill>
                <a:srgbClr val="000000"/>
              </a:solidFill>
              <a:latin typeface="Arial"/>
              <a:ea typeface="Arial"/>
              <a:cs typeface="Arial"/>
              <a:sym typeface="Arial"/>
            </a:endParaRPr>
          </a:p>
        </p:txBody>
      </p:sp>
      <p:sp>
        <p:nvSpPr>
          <p:cNvPr id="112" name="Google Shape;112;ge5a9b407d2_0_12"/>
          <p:cNvSpPr txBox="1"/>
          <p:nvPr/>
        </p:nvSpPr>
        <p:spPr>
          <a:xfrm>
            <a:off x="310375" y="878000"/>
            <a:ext cx="6699900" cy="738900"/>
          </a:xfrm>
          <a:prstGeom prst="rect">
            <a:avLst/>
          </a:prstGeom>
          <a:noFill/>
          <a:ln w="19050" cap="flat" cmpd="sng">
            <a:solidFill>
              <a:srgbClr val="475F97"/>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a:latin typeface="Calibri"/>
                <a:ea typeface="Calibri"/>
                <a:cs typeface="Calibri"/>
                <a:sym typeface="Calibri"/>
              </a:rPr>
              <a:t>Look at the following 4 work values and determine which value you feel is most important to YOU when considering your future job or occupation.  Move to that area of the room that matches the location of your work value.</a:t>
            </a:r>
            <a:endParaRPr sz="1200" b="0" i="0" u="none" strike="noStrike" cap="none">
              <a:solidFill>
                <a:srgbClr val="000000"/>
              </a:solidFill>
              <a:latin typeface="Calibri"/>
              <a:ea typeface="Calibri"/>
              <a:cs typeface="Calibri"/>
              <a:sym typeface="Calibri"/>
            </a:endParaRPr>
          </a:p>
        </p:txBody>
      </p:sp>
      <p:graphicFrame>
        <p:nvGraphicFramePr>
          <p:cNvPr id="113" name="Google Shape;113;ge5a9b407d2_0_12"/>
          <p:cNvGraphicFramePr/>
          <p:nvPr/>
        </p:nvGraphicFramePr>
        <p:xfrm>
          <a:off x="378925" y="1839200"/>
          <a:ext cx="3000000" cy="3000000"/>
        </p:xfrm>
        <a:graphic>
          <a:graphicData uri="http://schemas.openxmlformats.org/drawingml/2006/table">
            <a:tbl>
              <a:tblPr>
                <a:noFill/>
                <a:tableStyleId>{1588C170-514D-4CC2-8BAA-ABC0582FEA37}</a:tableStyleId>
              </a:tblPr>
              <a:tblGrid>
                <a:gridCol w="3278675">
                  <a:extLst>
                    <a:ext uri="{9D8B030D-6E8A-4147-A177-3AD203B41FA5}">
                      <a16:colId xmlns:a16="http://schemas.microsoft.com/office/drawing/2014/main" val="20000"/>
                    </a:ext>
                  </a:extLst>
                </a:gridCol>
                <a:gridCol w="3278675">
                  <a:extLst>
                    <a:ext uri="{9D8B030D-6E8A-4147-A177-3AD203B41FA5}">
                      <a16:colId xmlns:a16="http://schemas.microsoft.com/office/drawing/2014/main" val="20001"/>
                    </a:ext>
                  </a:extLst>
                </a:gridCol>
              </a:tblGrid>
              <a:tr h="2178625">
                <a:tc>
                  <a:txBody>
                    <a:bodyPr/>
                    <a:lstStyle/>
                    <a:p>
                      <a:pPr marL="0" lvl="0" indent="0" algn="l" rtl="0">
                        <a:spcBef>
                          <a:spcPts val="0"/>
                        </a:spcBef>
                        <a:spcAft>
                          <a:spcPts val="0"/>
                        </a:spcAft>
                        <a:buNone/>
                      </a:pPr>
                      <a:r>
                        <a:rPr lang="en-US"/>
                        <a:t>Front Left of Room</a:t>
                      </a:r>
                      <a:endParaRPr/>
                    </a:p>
                    <a:p>
                      <a:pPr marL="0" lvl="0" indent="0" algn="l" rtl="0">
                        <a:spcBef>
                          <a:spcPts val="0"/>
                        </a:spcBef>
                        <a:spcAft>
                          <a:spcPts val="0"/>
                        </a:spcAft>
                        <a:buNone/>
                      </a:pPr>
                      <a:endParaRPr/>
                    </a:p>
                    <a:p>
                      <a:pPr marL="0" lvl="0" indent="0" algn="ctr" rtl="0">
                        <a:spcBef>
                          <a:spcPts val="0"/>
                        </a:spcBef>
                        <a:spcAft>
                          <a:spcPts val="0"/>
                        </a:spcAft>
                        <a:buNone/>
                      </a:pPr>
                      <a:r>
                        <a:rPr lang="en-US" sz="3000">
                          <a:solidFill>
                            <a:schemeClr val="dk1"/>
                          </a:solidFill>
                          <a:latin typeface="Comfortaa"/>
                          <a:ea typeface="Comfortaa"/>
                          <a:cs typeface="Comfortaa"/>
                          <a:sym typeface="Comfortaa"/>
                        </a:rPr>
                        <a:t>I would be treated fairly.</a:t>
                      </a:r>
                      <a:endParaRPr sz="2900">
                        <a:latin typeface="Comfortaa"/>
                        <a:ea typeface="Comfortaa"/>
                        <a:cs typeface="Comfortaa"/>
                        <a:sym typeface="Comfortaa"/>
                      </a:endParaRPr>
                    </a:p>
                  </a:txBody>
                  <a:tcPr marL="91425" marR="91425" marT="91425" marB="91425">
                    <a:lnL w="76200" cap="flat" cmpd="sng">
                      <a:solidFill>
                        <a:srgbClr val="9FC5E8"/>
                      </a:solidFill>
                      <a:prstDash val="solid"/>
                      <a:round/>
                      <a:headEnd type="none" w="sm" len="sm"/>
                      <a:tailEnd type="none" w="sm" len="sm"/>
                    </a:lnL>
                    <a:lnR w="76200" cap="flat" cmpd="sng">
                      <a:solidFill>
                        <a:srgbClr val="9FC5E8"/>
                      </a:solidFill>
                      <a:prstDash val="solid"/>
                      <a:round/>
                      <a:headEnd type="none" w="sm" len="sm"/>
                      <a:tailEnd type="none" w="sm" len="sm"/>
                    </a:lnR>
                    <a:lnT w="76200" cap="flat" cmpd="sng">
                      <a:solidFill>
                        <a:srgbClr val="9FC5E8"/>
                      </a:solidFill>
                      <a:prstDash val="solid"/>
                      <a:round/>
                      <a:headEnd type="none" w="sm" len="sm"/>
                      <a:tailEnd type="none" w="sm" len="sm"/>
                    </a:lnT>
                    <a:lnB w="76200" cap="flat" cmpd="sng">
                      <a:solidFill>
                        <a:srgbClr val="9FC5E8"/>
                      </a:solidFill>
                      <a:prstDash val="solid"/>
                      <a:round/>
                      <a:headEnd type="none" w="sm" len="sm"/>
                      <a:tailEnd type="none" w="sm" len="sm"/>
                    </a:lnB>
                  </a:tcPr>
                </a:tc>
                <a:tc>
                  <a:txBody>
                    <a:bodyPr/>
                    <a:lstStyle/>
                    <a:p>
                      <a:pPr marL="0" lvl="0" indent="0" algn="l" rtl="0">
                        <a:spcBef>
                          <a:spcPts val="0"/>
                        </a:spcBef>
                        <a:spcAft>
                          <a:spcPts val="0"/>
                        </a:spcAft>
                        <a:buNone/>
                      </a:pPr>
                      <a:r>
                        <a:rPr lang="en-US"/>
                        <a:t>Front Right of Room</a:t>
                      </a:r>
                      <a:endParaRPr/>
                    </a:p>
                    <a:p>
                      <a:pPr marL="0" lvl="0" indent="0" algn="l" rtl="0">
                        <a:spcBef>
                          <a:spcPts val="0"/>
                        </a:spcBef>
                        <a:spcAft>
                          <a:spcPts val="0"/>
                        </a:spcAft>
                        <a:buNone/>
                      </a:pPr>
                      <a:endParaRPr/>
                    </a:p>
                    <a:p>
                      <a:pPr marL="0" lvl="0" indent="0" algn="ctr" rtl="0">
                        <a:spcBef>
                          <a:spcPts val="0"/>
                        </a:spcBef>
                        <a:spcAft>
                          <a:spcPts val="0"/>
                        </a:spcAft>
                        <a:buNone/>
                      </a:pPr>
                      <a:r>
                        <a:rPr lang="en-US" sz="2700">
                          <a:solidFill>
                            <a:schemeClr val="dk1"/>
                          </a:solidFill>
                          <a:latin typeface="Comfortaa"/>
                          <a:ea typeface="Comfortaa"/>
                          <a:cs typeface="Comfortaa"/>
                          <a:sym typeface="Comfortaa"/>
                        </a:rPr>
                        <a:t>I would have a feeling of accomplishment.</a:t>
                      </a:r>
                      <a:endParaRPr sz="1300"/>
                    </a:p>
                  </a:txBody>
                  <a:tcPr marL="91425" marR="91425" marT="91425" marB="91425">
                    <a:lnL w="76200" cap="flat" cmpd="sng">
                      <a:solidFill>
                        <a:srgbClr val="9FC5E8"/>
                      </a:solidFill>
                      <a:prstDash val="solid"/>
                      <a:round/>
                      <a:headEnd type="none" w="sm" len="sm"/>
                      <a:tailEnd type="none" w="sm" len="sm"/>
                    </a:lnL>
                    <a:lnR w="76200" cap="flat" cmpd="sng">
                      <a:solidFill>
                        <a:srgbClr val="9FC5E8"/>
                      </a:solidFill>
                      <a:prstDash val="solid"/>
                      <a:round/>
                      <a:headEnd type="none" w="sm" len="sm"/>
                      <a:tailEnd type="none" w="sm" len="sm"/>
                    </a:lnR>
                    <a:lnT w="76200" cap="flat" cmpd="sng">
                      <a:solidFill>
                        <a:srgbClr val="9FC5E8"/>
                      </a:solidFill>
                      <a:prstDash val="solid"/>
                      <a:round/>
                      <a:headEnd type="none" w="sm" len="sm"/>
                      <a:tailEnd type="none" w="sm" len="sm"/>
                    </a:lnT>
                    <a:lnB w="76200" cap="flat" cmpd="sng">
                      <a:solidFill>
                        <a:srgbClr val="9FC5E8"/>
                      </a:solidFill>
                      <a:prstDash val="solid"/>
                      <a:round/>
                      <a:headEnd type="none" w="sm" len="sm"/>
                      <a:tailEnd type="none" w="sm" len="sm"/>
                    </a:lnB>
                  </a:tcPr>
                </a:tc>
                <a:extLst>
                  <a:ext uri="{0D108BD9-81ED-4DB2-BD59-A6C34878D82A}">
                    <a16:rowId xmlns:a16="http://schemas.microsoft.com/office/drawing/2014/main" val="10000"/>
                  </a:ext>
                </a:extLst>
              </a:tr>
              <a:tr h="2178625">
                <a:tc>
                  <a:txBody>
                    <a:bodyPr/>
                    <a:lstStyle/>
                    <a:p>
                      <a:pPr marL="0" lvl="0" indent="0" algn="l" rtl="0">
                        <a:spcBef>
                          <a:spcPts val="0"/>
                        </a:spcBef>
                        <a:spcAft>
                          <a:spcPts val="0"/>
                        </a:spcAft>
                        <a:buNone/>
                      </a:pPr>
                      <a:r>
                        <a:rPr lang="en-US"/>
                        <a:t>Back Left of Room</a:t>
                      </a:r>
                      <a:endParaRPr/>
                    </a:p>
                    <a:p>
                      <a:pPr marL="0" lvl="0" indent="0" algn="l" rtl="0">
                        <a:spcBef>
                          <a:spcPts val="0"/>
                        </a:spcBef>
                        <a:spcAft>
                          <a:spcPts val="0"/>
                        </a:spcAft>
                        <a:buNone/>
                      </a:pPr>
                      <a:endParaRPr/>
                    </a:p>
                    <a:p>
                      <a:pPr marL="0" lvl="0" indent="0" algn="ctr" rtl="0">
                        <a:spcBef>
                          <a:spcPts val="0"/>
                        </a:spcBef>
                        <a:spcAft>
                          <a:spcPts val="0"/>
                        </a:spcAft>
                        <a:buNone/>
                      </a:pPr>
                      <a:r>
                        <a:rPr lang="en-US" sz="2400">
                          <a:solidFill>
                            <a:schemeClr val="dk1"/>
                          </a:solidFill>
                          <a:latin typeface="Comfortaa"/>
                          <a:ea typeface="Comfortaa"/>
                          <a:cs typeface="Comfortaa"/>
                          <a:sym typeface="Comfortaa"/>
                        </a:rPr>
                        <a:t>I would never be pressured to do things that go against my sense of right and wrong.</a:t>
                      </a:r>
                      <a:endParaRPr sz="800"/>
                    </a:p>
                  </a:txBody>
                  <a:tcPr marL="91425" marR="91425" marT="91425" marB="91425">
                    <a:lnL w="76200" cap="flat" cmpd="sng">
                      <a:solidFill>
                        <a:srgbClr val="9FC5E8"/>
                      </a:solidFill>
                      <a:prstDash val="solid"/>
                      <a:round/>
                      <a:headEnd type="none" w="sm" len="sm"/>
                      <a:tailEnd type="none" w="sm" len="sm"/>
                    </a:lnL>
                    <a:lnR w="76200" cap="flat" cmpd="sng">
                      <a:solidFill>
                        <a:srgbClr val="9FC5E8"/>
                      </a:solidFill>
                      <a:prstDash val="solid"/>
                      <a:round/>
                      <a:headEnd type="none" w="sm" len="sm"/>
                      <a:tailEnd type="none" w="sm" len="sm"/>
                    </a:lnR>
                    <a:lnT w="76200" cap="flat" cmpd="sng">
                      <a:solidFill>
                        <a:srgbClr val="9FC5E8"/>
                      </a:solidFill>
                      <a:prstDash val="solid"/>
                      <a:round/>
                      <a:headEnd type="none" w="sm" len="sm"/>
                      <a:tailEnd type="none" w="sm" len="sm"/>
                    </a:lnT>
                    <a:lnB w="76200" cap="flat" cmpd="sng">
                      <a:solidFill>
                        <a:srgbClr val="9FC5E8"/>
                      </a:solidFill>
                      <a:prstDash val="solid"/>
                      <a:round/>
                      <a:headEnd type="none" w="sm" len="sm"/>
                      <a:tailEnd type="none" w="sm" len="sm"/>
                    </a:lnB>
                  </a:tcPr>
                </a:tc>
                <a:tc>
                  <a:txBody>
                    <a:bodyPr/>
                    <a:lstStyle/>
                    <a:p>
                      <a:pPr marL="0" lvl="0" indent="0" algn="l" rtl="0">
                        <a:spcBef>
                          <a:spcPts val="0"/>
                        </a:spcBef>
                        <a:spcAft>
                          <a:spcPts val="0"/>
                        </a:spcAft>
                        <a:buNone/>
                      </a:pPr>
                      <a:r>
                        <a:rPr lang="en-US"/>
                        <a:t>Back Right of Room</a:t>
                      </a:r>
                      <a:endParaRPr/>
                    </a:p>
                    <a:p>
                      <a:pPr marL="0" lvl="0" indent="0" algn="l" rtl="0">
                        <a:spcBef>
                          <a:spcPts val="0"/>
                        </a:spcBef>
                        <a:spcAft>
                          <a:spcPts val="0"/>
                        </a:spcAft>
                        <a:buNone/>
                      </a:pPr>
                      <a:endParaRPr/>
                    </a:p>
                    <a:p>
                      <a:pPr marL="0" lvl="0" indent="0" algn="ctr" rtl="0">
                        <a:spcBef>
                          <a:spcPts val="0"/>
                        </a:spcBef>
                        <a:spcAft>
                          <a:spcPts val="0"/>
                        </a:spcAft>
                        <a:buNone/>
                      </a:pPr>
                      <a:r>
                        <a:rPr lang="en-US" sz="3000">
                          <a:solidFill>
                            <a:schemeClr val="dk1"/>
                          </a:solidFill>
                          <a:latin typeface="Comfortaa"/>
                          <a:ea typeface="Comfortaa"/>
                          <a:cs typeface="Comfortaa"/>
                          <a:sym typeface="Comfortaa"/>
                        </a:rPr>
                        <a:t>I could receive recognition for the work I do.</a:t>
                      </a:r>
                      <a:endParaRPr/>
                    </a:p>
                  </a:txBody>
                  <a:tcPr marL="91425" marR="91425" marT="91425" marB="91425">
                    <a:lnL w="76200" cap="flat" cmpd="sng">
                      <a:solidFill>
                        <a:srgbClr val="9FC5E8"/>
                      </a:solidFill>
                      <a:prstDash val="solid"/>
                      <a:round/>
                      <a:headEnd type="none" w="sm" len="sm"/>
                      <a:tailEnd type="none" w="sm" len="sm"/>
                    </a:lnL>
                    <a:lnR w="76200" cap="flat" cmpd="sng">
                      <a:solidFill>
                        <a:srgbClr val="9FC5E8"/>
                      </a:solidFill>
                      <a:prstDash val="solid"/>
                      <a:round/>
                      <a:headEnd type="none" w="sm" len="sm"/>
                      <a:tailEnd type="none" w="sm" len="sm"/>
                    </a:lnR>
                    <a:lnT w="76200" cap="flat" cmpd="sng">
                      <a:solidFill>
                        <a:srgbClr val="9FC5E8"/>
                      </a:solidFill>
                      <a:prstDash val="solid"/>
                      <a:round/>
                      <a:headEnd type="none" w="sm" len="sm"/>
                      <a:tailEnd type="none" w="sm" len="sm"/>
                    </a:lnT>
                    <a:lnB w="76200" cap="flat" cmpd="sng">
                      <a:solidFill>
                        <a:srgbClr val="9FC5E8"/>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14" name="Google Shape;114;ge5a9b407d2_0_12"/>
          <p:cNvSpPr/>
          <p:nvPr/>
        </p:nvSpPr>
        <p:spPr>
          <a:xfrm>
            <a:off x="2566925" y="6710375"/>
            <a:ext cx="22005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3600" b="1">
                <a:solidFill>
                  <a:srgbClr val="475F97"/>
                </a:solidFill>
                <a:latin typeface="Calibri"/>
                <a:ea typeface="Calibri"/>
                <a:cs typeface="Calibri"/>
                <a:sym typeface="Calibri"/>
              </a:rPr>
              <a:t>Discussion</a:t>
            </a:r>
            <a:endParaRPr sz="3600" b="0" i="0" u="none" strike="noStrike" cap="none">
              <a:solidFill>
                <a:srgbClr val="000000"/>
              </a:solidFill>
              <a:latin typeface="Arial"/>
              <a:ea typeface="Arial"/>
              <a:cs typeface="Arial"/>
              <a:sym typeface="Arial"/>
            </a:endParaRPr>
          </a:p>
        </p:txBody>
      </p:sp>
      <p:sp>
        <p:nvSpPr>
          <p:cNvPr id="115" name="Google Shape;115;ge5a9b407d2_0_12"/>
          <p:cNvSpPr txBox="1"/>
          <p:nvPr/>
        </p:nvSpPr>
        <p:spPr>
          <a:xfrm>
            <a:off x="550725" y="7289200"/>
            <a:ext cx="6213900" cy="1108200"/>
          </a:xfrm>
          <a:prstGeom prst="rect">
            <a:avLst/>
          </a:prstGeom>
          <a:noFill/>
          <a:ln w="19050" cap="flat" cmpd="sng">
            <a:solidFill>
              <a:srgbClr val="475F97"/>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200"/>
              <a:buFont typeface="Arial"/>
              <a:buNone/>
            </a:pPr>
            <a:r>
              <a:rPr lang="en-US" sz="3000">
                <a:solidFill>
                  <a:schemeClr val="dk1"/>
                </a:solidFill>
                <a:latin typeface="Calibri"/>
                <a:ea typeface="Calibri"/>
                <a:cs typeface="Calibri"/>
                <a:sym typeface="Calibri"/>
              </a:rPr>
              <a:t>How would you feel if this value didn’t happen to you in your workplace?</a:t>
            </a:r>
            <a:endParaRPr sz="3000" b="0" i="0" u="none" strike="noStrike" cap="none">
              <a:solidFill>
                <a:srgbClr val="000000"/>
              </a:solidFill>
              <a:latin typeface="Calibri"/>
              <a:ea typeface="Calibri"/>
              <a:cs typeface="Calibri"/>
              <a:sym typeface="Calibri"/>
            </a:endParaRPr>
          </a:p>
        </p:txBody>
      </p:sp>
      <p:grpSp>
        <p:nvGrpSpPr>
          <p:cNvPr id="116" name="Google Shape;116;ge5a9b407d2_0_12"/>
          <p:cNvGrpSpPr/>
          <p:nvPr/>
        </p:nvGrpSpPr>
        <p:grpSpPr>
          <a:xfrm>
            <a:off x="5649863" y="8682288"/>
            <a:ext cx="1473675" cy="461700"/>
            <a:chOff x="2828150" y="190363"/>
            <a:chExt cx="1473675" cy="461700"/>
          </a:xfrm>
        </p:grpSpPr>
        <p:pic>
          <p:nvPicPr>
            <p:cNvPr id="117" name="Google Shape;117;ge5a9b407d2_0_12"/>
            <p:cNvPicPr preferRelativeResize="0"/>
            <p:nvPr/>
          </p:nvPicPr>
          <p:blipFill>
            <a:blip r:embed="rId4">
              <a:alphaModFix/>
            </a:blip>
            <a:stretch>
              <a:fillRect/>
            </a:stretch>
          </p:blipFill>
          <p:spPr>
            <a:xfrm>
              <a:off x="3657050" y="323996"/>
              <a:ext cx="644775" cy="194417"/>
            </a:xfrm>
            <a:prstGeom prst="rect">
              <a:avLst/>
            </a:prstGeom>
            <a:noFill/>
            <a:ln>
              <a:noFill/>
            </a:ln>
          </p:spPr>
        </p:pic>
        <p:sp>
          <p:nvSpPr>
            <p:cNvPr id="118" name="Google Shape;118;ge5a9b407d2_0_12"/>
            <p:cNvSpPr txBox="1"/>
            <p:nvPr/>
          </p:nvSpPr>
          <p:spPr>
            <a:xfrm>
              <a:off x="2828150" y="190363"/>
              <a:ext cx="8289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900">
                  <a:solidFill>
                    <a:srgbClr val="FFFFFF"/>
                  </a:solidFill>
                  <a:latin typeface="Calibri"/>
                  <a:ea typeface="Calibri"/>
                  <a:cs typeface="Calibri"/>
                  <a:sym typeface="Calibri"/>
                </a:rPr>
                <a:t>Sign in and save results:</a:t>
              </a:r>
              <a:endParaRPr sz="900">
                <a:solidFill>
                  <a:srgbClr val="FFFFFF"/>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2"/>
        <p:cNvGrpSpPr/>
        <p:nvPr/>
      </p:nvGrpSpPr>
      <p:grpSpPr>
        <a:xfrm>
          <a:off x="0" y="0"/>
          <a:ext cx="0" cy="0"/>
          <a:chOff x="0" y="0"/>
          <a:chExt cx="0" cy="0"/>
        </a:xfrm>
      </p:grpSpPr>
      <p:sp>
        <p:nvSpPr>
          <p:cNvPr id="123" name="Google Shape;123;ge5a9b407d2_0_21"/>
          <p:cNvSpPr/>
          <p:nvPr/>
        </p:nvSpPr>
        <p:spPr>
          <a:xfrm>
            <a:off x="271475" y="210200"/>
            <a:ext cx="6791400" cy="369300"/>
          </a:xfrm>
          <a:prstGeom prst="rect">
            <a:avLst/>
          </a:prstGeom>
          <a:solidFill>
            <a:srgbClr val="475F9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a:solidFill>
                  <a:srgbClr val="FFFFFF"/>
                </a:solidFill>
                <a:latin typeface="Calibri"/>
                <a:ea typeface="Calibri"/>
                <a:cs typeface="Calibri"/>
                <a:sym typeface="Calibri"/>
              </a:rPr>
              <a:t>WORK VALUES FOUR CORNERS</a:t>
            </a:r>
            <a:endParaRPr sz="1400" b="0" i="0" u="none" strike="noStrike" cap="none">
              <a:solidFill>
                <a:srgbClr val="FFFFFF"/>
              </a:solidFill>
              <a:latin typeface="Arial"/>
              <a:ea typeface="Arial"/>
              <a:cs typeface="Arial"/>
              <a:sym typeface="Arial"/>
            </a:endParaRPr>
          </a:p>
        </p:txBody>
      </p:sp>
      <p:sp>
        <p:nvSpPr>
          <p:cNvPr id="124" name="Google Shape;124;ge5a9b407d2_0_21"/>
          <p:cNvSpPr/>
          <p:nvPr/>
        </p:nvSpPr>
        <p:spPr>
          <a:xfrm>
            <a:off x="210300" y="552050"/>
            <a:ext cx="24306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rgbClr val="475F97"/>
                </a:solidFill>
                <a:latin typeface="Calibri"/>
                <a:ea typeface="Calibri"/>
                <a:cs typeface="Calibri"/>
                <a:sym typeface="Calibri"/>
              </a:rPr>
              <a:t>DIRECTIONS</a:t>
            </a:r>
            <a:endParaRPr sz="1500" b="0" i="0" u="none" strike="noStrike" cap="none">
              <a:solidFill>
                <a:srgbClr val="000000"/>
              </a:solidFill>
              <a:latin typeface="Arial"/>
              <a:ea typeface="Arial"/>
              <a:cs typeface="Arial"/>
              <a:sym typeface="Arial"/>
            </a:endParaRPr>
          </a:p>
        </p:txBody>
      </p:sp>
      <p:sp>
        <p:nvSpPr>
          <p:cNvPr id="125" name="Google Shape;125;ge5a9b407d2_0_21"/>
          <p:cNvSpPr txBox="1"/>
          <p:nvPr/>
        </p:nvSpPr>
        <p:spPr>
          <a:xfrm>
            <a:off x="310375" y="878000"/>
            <a:ext cx="6699900" cy="738900"/>
          </a:xfrm>
          <a:prstGeom prst="rect">
            <a:avLst/>
          </a:prstGeom>
          <a:noFill/>
          <a:ln w="19050" cap="flat" cmpd="sng">
            <a:solidFill>
              <a:srgbClr val="475F97"/>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a:latin typeface="Calibri"/>
                <a:ea typeface="Calibri"/>
                <a:cs typeface="Calibri"/>
                <a:sym typeface="Calibri"/>
              </a:rPr>
              <a:t>Look at the following 4 work values and determine which value you feel is most important to YOU when considering your future job or occupation.  Move to that area of the room that matches the location of your work value.</a:t>
            </a:r>
            <a:endParaRPr sz="1200" b="0" i="0" u="none" strike="noStrike" cap="none">
              <a:solidFill>
                <a:srgbClr val="000000"/>
              </a:solidFill>
              <a:latin typeface="Calibri"/>
              <a:ea typeface="Calibri"/>
              <a:cs typeface="Calibri"/>
              <a:sym typeface="Calibri"/>
            </a:endParaRPr>
          </a:p>
        </p:txBody>
      </p:sp>
      <p:graphicFrame>
        <p:nvGraphicFramePr>
          <p:cNvPr id="126" name="Google Shape;126;ge5a9b407d2_0_21"/>
          <p:cNvGraphicFramePr/>
          <p:nvPr/>
        </p:nvGraphicFramePr>
        <p:xfrm>
          <a:off x="378925" y="1839200"/>
          <a:ext cx="3000000" cy="3000000"/>
        </p:xfrm>
        <a:graphic>
          <a:graphicData uri="http://schemas.openxmlformats.org/drawingml/2006/table">
            <a:tbl>
              <a:tblPr>
                <a:noFill/>
                <a:tableStyleId>{1588C170-514D-4CC2-8BAA-ABC0582FEA37}</a:tableStyleId>
              </a:tblPr>
              <a:tblGrid>
                <a:gridCol w="3278675">
                  <a:extLst>
                    <a:ext uri="{9D8B030D-6E8A-4147-A177-3AD203B41FA5}">
                      <a16:colId xmlns:a16="http://schemas.microsoft.com/office/drawing/2014/main" val="20000"/>
                    </a:ext>
                  </a:extLst>
                </a:gridCol>
                <a:gridCol w="3278675">
                  <a:extLst>
                    <a:ext uri="{9D8B030D-6E8A-4147-A177-3AD203B41FA5}">
                      <a16:colId xmlns:a16="http://schemas.microsoft.com/office/drawing/2014/main" val="20001"/>
                    </a:ext>
                  </a:extLst>
                </a:gridCol>
              </a:tblGrid>
              <a:tr h="2178625">
                <a:tc>
                  <a:txBody>
                    <a:bodyPr/>
                    <a:lstStyle/>
                    <a:p>
                      <a:pPr marL="0" lvl="0" indent="0" algn="l" rtl="0">
                        <a:spcBef>
                          <a:spcPts val="0"/>
                        </a:spcBef>
                        <a:spcAft>
                          <a:spcPts val="0"/>
                        </a:spcAft>
                        <a:buNone/>
                      </a:pPr>
                      <a:r>
                        <a:rPr lang="en-US"/>
                        <a:t>Front Left of Room</a:t>
                      </a:r>
                      <a:endParaRPr/>
                    </a:p>
                    <a:p>
                      <a:pPr marL="0" lvl="0" indent="0" algn="l" rtl="0">
                        <a:spcBef>
                          <a:spcPts val="0"/>
                        </a:spcBef>
                        <a:spcAft>
                          <a:spcPts val="0"/>
                        </a:spcAft>
                        <a:buNone/>
                      </a:pPr>
                      <a:endParaRPr/>
                    </a:p>
                    <a:p>
                      <a:pPr marL="0" lvl="0" indent="0" algn="ctr" rtl="0">
                        <a:spcBef>
                          <a:spcPts val="0"/>
                        </a:spcBef>
                        <a:spcAft>
                          <a:spcPts val="0"/>
                        </a:spcAft>
                        <a:buNone/>
                      </a:pPr>
                      <a:r>
                        <a:rPr lang="en-US" sz="2900">
                          <a:latin typeface="Comfortaa"/>
                          <a:ea typeface="Comfortaa"/>
                          <a:cs typeface="Comfortaa"/>
                          <a:sym typeface="Comfortaa"/>
                        </a:rPr>
                        <a:t>I could make decisions on my own.</a:t>
                      </a:r>
                      <a:endParaRPr sz="2900">
                        <a:latin typeface="Comfortaa"/>
                        <a:ea typeface="Comfortaa"/>
                        <a:cs typeface="Comfortaa"/>
                        <a:sym typeface="Comfortaa"/>
                      </a:endParaRPr>
                    </a:p>
                  </a:txBody>
                  <a:tcPr marL="91425" marR="91425" marT="91425" marB="91425">
                    <a:lnL w="76200" cap="flat" cmpd="sng">
                      <a:solidFill>
                        <a:srgbClr val="9FC5E8"/>
                      </a:solidFill>
                      <a:prstDash val="solid"/>
                      <a:round/>
                      <a:headEnd type="none" w="sm" len="sm"/>
                      <a:tailEnd type="none" w="sm" len="sm"/>
                    </a:lnL>
                    <a:lnR w="76200" cap="flat" cmpd="sng">
                      <a:solidFill>
                        <a:srgbClr val="9FC5E8"/>
                      </a:solidFill>
                      <a:prstDash val="solid"/>
                      <a:round/>
                      <a:headEnd type="none" w="sm" len="sm"/>
                      <a:tailEnd type="none" w="sm" len="sm"/>
                    </a:lnR>
                    <a:lnT w="76200" cap="flat" cmpd="sng">
                      <a:solidFill>
                        <a:srgbClr val="9FC5E8"/>
                      </a:solidFill>
                      <a:prstDash val="solid"/>
                      <a:round/>
                      <a:headEnd type="none" w="sm" len="sm"/>
                      <a:tailEnd type="none" w="sm" len="sm"/>
                    </a:lnT>
                    <a:lnB w="76200" cap="flat" cmpd="sng">
                      <a:solidFill>
                        <a:srgbClr val="9FC5E8"/>
                      </a:solidFill>
                      <a:prstDash val="solid"/>
                      <a:round/>
                      <a:headEnd type="none" w="sm" len="sm"/>
                      <a:tailEnd type="none" w="sm" len="sm"/>
                    </a:lnB>
                  </a:tcPr>
                </a:tc>
                <a:tc>
                  <a:txBody>
                    <a:bodyPr/>
                    <a:lstStyle/>
                    <a:p>
                      <a:pPr marL="0" lvl="0" indent="0" algn="l" rtl="0">
                        <a:spcBef>
                          <a:spcPts val="0"/>
                        </a:spcBef>
                        <a:spcAft>
                          <a:spcPts val="0"/>
                        </a:spcAft>
                        <a:buNone/>
                      </a:pPr>
                      <a:r>
                        <a:rPr lang="en-US"/>
                        <a:t>Front Right of Room</a:t>
                      </a:r>
                      <a:endParaRPr/>
                    </a:p>
                    <a:p>
                      <a:pPr marL="0" lvl="0" indent="0" algn="l" rtl="0">
                        <a:spcBef>
                          <a:spcPts val="0"/>
                        </a:spcBef>
                        <a:spcAft>
                          <a:spcPts val="0"/>
                        </a:spcAft>
                        <a:buNone/>
                      </a:pPr>
                      <a:endParaRPr/>
                    </a:p>
                    <a:p>
                      <a:pPr marL="0" lvl="0" indent="0" algn="ctr" rtl="0">
                        <a:spcBef>
                          <a:spcPts val="0"/>
                        </a:spcBef>
                        <a:spcAft>
                          <a:spcPts val="0"/>
                        </a:spcAft>
                        <a:buNone/>
                      </a:pPr>
                      <a:r>
                        <a:rPr lang="en-US" sz="3000">
                          <a:solidFill>
                            <a:schemeClr val="dk1"/>
                          </a:solidFill>
                          <a:latin typeface="Comfortaa"/>
                          <a:ea typeface="Comfortaa"/>
                          <a:cs typeface="Comfortaa"/>
                          <a:sym typeface="Comfortaa"/>
                        </a:rPr>
                        <a:t>I could plan my work with little supervision.</a:t>
                      </a:r>
                      <a:endParaRPr>
                        <a:solidFill>
                          <a:schemeClr val="dk1"/>
                        </a:solidFill>
                      </a:endParaRPr>
                    </a:p>
                    <a:p>
                      <a:pPr marL="0" lvl="0" indent="0" algn="ctr" rtl="0">
                        <a:spcBef>
                          <a:spcPts val="0"/>
                        </a:spcBef>
                        <a:spcAft>
                          <a:spcPts val="0"/>
                        </a:spcAft>
                        <a:buNone/>
                      </a:pPr>
                      <a:endParaRPr sz="1200"/>
                    </a:p>
                  </a:txBody>
                  <a:tcPr marL="91425" marR="91425" marT="91425" marB="91425">
                    <a:lnL w="76200" cap="flat" cmpd="sng">
                      <a:solidFill>
                        <a:srgbClr val="9FC5E8"/>
                      </a:solidFill>
                      <a:prstDash val="solid"/>
                      <a:round/>
                      <a:headEnd type="none" w="sm" len="sm"/>
                      <a:tailEnd type="none" w="sm" len="sm"/>
                    </a:lnL>
                    <a:lnR w="76200" cap="flat" cmpd="sng">
                      <a:solidFill>
                        <a:srgbClr val="9FC5E8"/>
                      </a:solidFill>
                      <a:prstDash val="solid"/>
                      <a:round/>
                      <a:headEnd type="none" w="sm" len="sm"/>
                      <a:tailEnd type="none" w="sm" len="sm"/>
                    </a:lnR>
                    <a:lnT w="76200" cap="flat" cmpd="sng">
                      <a:solidFill>
                        <a:srgbClr val="9FC5E8"/>
                      </a:solidFill>
                      <a:prstDash val="solid"/>
                      <a:round/>
                      <a:headEnd type="none" w="sm" len="sm"/>
                      <a:tailEnd type="none" w="sm" len="sm"/>
                    </a:lnT>
                    <a:lnB w="76200" cap="flat" cmpd="sng">
                      <a:solidFill>
                        <a:srgbClr val="9FC5E8"/>
                      </a:solidFill>
                      <a:prstDash val="solid"/>
                      <a:round/>
                      <a:headEnd type="none" w="sm" len="sm"/>
                      <a:tailEnd type="none" w="sm" len="sm"/>
                    </a:lnB>
                  </a:tcPr>
                </a:tc>
                <a:extLst>
                  <a:ext uri="{0D108BD9-81ED-4DB2-BD59-A6C34878D82A}">
                    <a16:rowId xmlns:a16="http://schemas.microsoft.com/office/drawing/2014/main" val="10000"/>
                  </a:ext>
                </a:extLst>
              </a:tr>
              <a:tr h="2178625">
                <a:tc>
                  <a:txBody>
                    <a:bodyPr/>
                    <a:lstStyle/>
                    <a:p>
                      <a:pPr marL="0" lvl="0" indent="0" algn="l" rtl="0">
                        <a:spcBef>
                          <a:spcPts val="0"/>
                        </a:spcBef>
                        <a:spcAft>
                          <a:spcPts val="0"/>
                        </a:spcAft>
                        <a:buNone/>
                      </a:pPr>
                      <a:r>
                        <a:rPr lang="en-US"/>
                        <a:t>Back Left of Room</a:t>
                      </a:r>
                      <a:endParaRPr/>
                    </a:p>
                    <a:p>
                      <a:pPr marL="0" lvl="0" indent="0" algn="l" rtl="0">
                        <a:spcBef>
                          <a:spcPts val="0"/>
                        </a:spcBef>
                        <a:spcAft>
                          <a:spcPts val="0"/>
                        </a:spcAft>
                        <a:buNone/>
                      </a:pPr>
                      <a:endParaRPr/>
                    </a:p>
                    <a:p>
                      <a:pPr marL="0" lvl="0" indent="0" algn="ctr" rtl="0">
                        <a:spcBef>
                          <a:spcPts val="0"/>
                        </a:spcBef>
                        <a:spcAft>
                          <a:spcPts val="0"/>
                        </a:spcAft>
                        <a:buNone/>
                      </a:pPr>
                      <a:r>
                        <a:rPr lang="en-US" sz="3000">
                          <a:solidFill>
                            <a:schemeClr val="dk1"/>
                          </a:solidFill>
                          <a:latin typeface="Comfortaa"/>
                          <a:ea typeface="Comfortaa"/>
                          <a:cs typeface="Comfortaa"/>
                          <a:sym typeface="Comfortaa"/>
                        </a:rPr>
                        <a:t>My pay would compare well to others.</a:t>
                      </a:r>
                      <a:endParaRPr sz="800"/>
                    </a:p>
                  </a:txBody>
                  <a:tcPr marL="91425" marR="91425" marT="91425" marB="91425">
                    <a:lnL w="76200" cap="flat" cmpd="sng">
                      <a:solidFill>
                        <a:srgbClr val="9FC5E8"/>
                      </a:solidFill>
                      <a:prstDash val="solid"/>
                      <a:round/>
                      <a:headEnd type="none" w="sm" len="sm"/>
                      <a:tailEnd type="none" w="sm" len="sm"/>
                    </a:lnL>
                    <a:lnR w="76200" cap="flat" cmpd="sng">
                      <a:solidFill>
                        <a:srgbClr val="9FC5E8"/>
                      </a:solidFill>
                      <a:prstDash val="solid"/>
                      <a:round/>
                      <a:headEnd type="none" w="sm" len="sm"/>
                      <a:tailEnd type="none" w="sm" len="sm"/>
                    </a:lnR>
                    <a:lnT w="76200" cap="flat" cmpd="sng">
                      <a:solidFill>
                        <a:srgbClr val="9FC5E8"/>
                      </a:solidFill>
                      <a:prstDash val="solid"/>
                      <a:round/>
                      <a:headEnd type="none" w="sm" len="sm"/>
                      <a:tailEnd type="none" w="sm" len="sm"/>
                    </a:lnT>
                    <a:lnB w="76200" cap="flat" cmpd="sng">
                      <a:solidFill>
                        <a:srgbClr val="9FC5E8"/>
                      </a:solidFill>
                      <a:prstDash val="solid"/>
                      <a:round/>
                      <a:headEnd type="none" w="sm" len="sm"/>
                      <a:tailEnd type="none" w="sm" len="sm"/>
                    </a:lnB>
                  </a:tcPr>
                </a:tc>
                <a:tc>
                  <a:txBody>
                    <a:bodyPr/>
                    <a:lstStyle/>
                    <a:p>
                      <a:pPr marL="0" lvl="0" indent="0" algn="l" rtl="0">
                        <a:spcBef>
                          <a:spcPts val="0"/>
                        </a:spcBef>
                        <a:spcAft>
                          <a:spcPts val="0"/>
                        </a:spcAft>
                        <a:buNone/>
                      </a:pPr>
                      <a:r>
                        <a:rPr lang="en-US"/>
                        <a:t>Back Right of Room</a:t>
                      </a:r>
                      <a:endParaRPr/>
                    </a:p>
                    <a:p>
                      <a:pPr marL="0" lvl="0" indent="0" algn="l" rtl="0">
                        <a:spcBef>
                          <a:spcPts val="0"/>
                        </a:spcBef>
                        <a:spcAft>
                          <a:spcPts val="0"/>
                        </a:spcAft>
                        <a:buNone/>
                      </a:pPr>
                      <a:endParaRPr/>
                    </a:p>
                    <a:p>
                      <a:pPr marL="0" lvl="0" indent="0" algn="ctr" rtl="0">
                        <a:spcBef>
                          <a:spcPts val="0"/>
                        </a:spcBef>
                        <a:spcAft>
                          <a:spcPts val="0"/>
                        </a:spcAft>
                        <a:buNone/>
                      </a:pPr>
                      <a:r>
                        <a:rPr lang="en-US" sz="3000">
                          <a:solidFill>
                            <a:schemeClr val="dk1"/>
                          </a:solidFill>
                          <a:latin typeface="Comfortaa"/>
                          <a:ea typeface="Comfortaa"/>
                          <a:cs typeface="Comfortaa"/>
                          <a:sym typeface="Comfortaa"/>
                        </a:rPr>
                        <a:t>I could do something different every day.</a:t>
                      </a:r>
                      <a:endParaRPr/>
                    </a:p>
                  </a:txBody>
                  <a:tcPr marL="91425" marR="91425" marT="91425" marB="91425">
                    <a:lnL w="76200" cap="flat" cmpd="sng">
                      <a:solidFill>
                        <a:srgbClr val="9FC5E8"/>
                      </a:solidFill>
                      <a:prstDash val="solid"/>
                      <a:round/>
                      <a:headEnd type="none" w="sm" len="sm"/>
                      <a:tailEnd type="none" w="sm" len="sm"/>
                    </a:lnL>
                    <a:lnR w="76200" cap="flat" cmpd="sng">
                      <a:solidFill>
                        <a:srgbClr val="9FC5E8"/>
                      </a:solidFill>
                      <a:prstDash val="solid"/>
                      <a:round/>
                      <a:headEnd type="none" w="sm" len="sm"/>
                      <a:tailEnd type="none" w="sm" len="sm"/>
                    </a:lnR>
                    <a:lnT w="76200" cap="flat" cmpd="sng">
                      <a:solidFill>
                        <a:srgbClr val="9FC5E8"/>
                      </a:solidFill>
                      <a:prstDash val="solid"/>
                      <a:round/>
                      <a:headEnd type="none" w="sm" len="sm"/>
                      <a:tailEnd type="none" w="sm" len="sm"/>
                    </a:lnT>
                    <a:lnB w="76200" cap="flat" cmpd="sng">
                      <a:solidFill>
                        <a:srgbClr val="9FC5E8"/>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27" name="Google Shape;127;ge5a9b407d2_0_21"/>
          <p:cNvSpPr/>
          <p:nvPr/>
        </p:nvSpPr>
        <p:spPr>
          <a:xfrm>
            <a:off x="2566925" y="6710375"/>
            <a:ext cx="22005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3600" b="1">
                <a:solidFill>
                  <a:srgbClr val="475F97"/>
                </a:solidFill>
                <a:latin typeface="Calibri"/>
                <a:ea typeface="Calibri"/>
                <a:cs typeface="Calibri"/>
                <a:sym typeface="Calibri"/>
              </a:rPr>
              <a:t>Discussion</a:t>
            </a:r>
            <a:endParaRPr sz="3600" b="0" i="0" u="none" strike="noStrike" cap="none">
              <a:solidFill>
                <a:srgbClr val="000000"/>
              </a:solidFill>
              <a:latin typeface="Arial"/>
              <a:ea typeface="Arial"/>
              <a:cs typeface="Arial"/>
              <a:sym typeface="Arial"/>
            </a:endParaRPr>
          </a:p>
        </p:txBody>
      </p:sp>
      <p:sp>
        <p:nvSpPr>
          <p:cNvPr id="128" name="Google Shape;128;ge5a9b407d2_0_21"/>
          <p:cNvSpPr txBox="1"/>
          <p:nvPr/>
        </p:nvSpPr>
        <p:spPr>
          <a:xfrm>
            <a:off x="550725" y="7289200"/>
            <a:ext cx="6213900" cy="1108200"/>
          </a:xfrm>
          <a:prstGeom prst="rect">
            <a:avLst/>
          </a:prstGeom>
          <a:noFill/>
          <a:ln w="19050" cap="flat" cmpd="sng">
            <a:solidFill>
              <a:srgbClr val="475F97"/>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3000">
                <a:latin typeface="Calibri"/>
                <a:ea typeface="Calibri"/>
                <a:cs typeface="Calibri"/>
                <a:sym typeface="Calibri"/>
              </a:rPr>
              <a:t>How do you see this looking in your workplace? </a:t>
            </a:r>
            <a:endParaRPr sz="3000" b="0" i="0" u="none" strike="noStrike" cap="none">
              <a:solidFill>
                <a:srgbClr val="000000"/>
              </a:solidFill>
              <a:latin typeface="Calibri"/>
              <a:ea typeface="Calibri"/>
              <a:cs typeface="Calibri"/>
              <a:sym typeface="Calibri"/>
            </a:endParaRPr>
          </a:p>
        </p:txBody>
      </p:sp>
      <p:grpSp>
        <p:nvGrpSpPr>
          <p:cNvPr id="129" name="Google Shape;129;ge5a9b407d2_0_21"/>
          <p:cNvGrpSpPr/>
          <p:nvPr/>
        </p:nvGrpSpPr>
        <p:grpSpPr>
          <a:xfrm>
            <a:off x="5649863" y="8682288"/>
            <a:ext cx="1473675" cy="461700"/>
            <a:chOff x="2828150" y="190363"/>
            <a:chExt cx="1473675" cy="461700"/>
          </a:xfrm>
        </p:grpSpPr>
        <p:pic>
          <p:nvPicPr>
            <p:cNvPr id="130" name="Google Shape;130;ge5a9b407d2_0_21"/>
            <p:cNvPicPr preferRelativeResize="0"/>
            <p:nvPr/>
          </p:nvPicPr>
          <p:blipFill>
            <a:blip r:embed="rId4">
              <a:alphaModFix/>
            </a:blip>
            <a:stretch>
              <a:fillRect/>
            </a:stretch>
          </p:blipFill>
          <p:spPr>
            <a:xfrm>
              <a:off x="3657050" y="323996"/>
              <a:ext cx="644775" cy="194417"/>
            </a:xfrm>
            <a:prstGeom prst="rect">
              <a:avLst/>
            </a:prstGeom>
            <a:noFill/>
            <a:ln>
              <a:noFill/>
            </a:ln>
          </p:spPr>
        </p:pic>
        <p:sp>
          <p:nvSpPr>
            <p:cNvPr id="131" name="Google Shape;131;ge5a9b407d2_0_21"/>
            <p:cNvSpPr txBox="1"/>
            <p:nvPr/>
          </p:nvSpPr>
          <p:spPr>
            <a:xfrm>
              <a:off x="2828150" y="190363"/>
              <a:ext cx="8289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900">
                  <a:solidFill>
                    <a:srgbClr val="FFFFFF"/>
                  </a:solidFill>
                  <a:latin typeface="Calibri"/>
                  <a:ea typeface="Calibri"/>
                  <a:cs typeface="Calibri"/>
                  <a:sym typeface="Calibri"/>
                </a:rPr>
                <a:t>Sign in and save results:</a:t>
              </a:r>
              <a:endParaRPr sz="900">
                <a:solidFill>
                  <a:srgbClr val="FFFFFF"/>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Google Shape;136;ge5a9b407d2_0_30"/>
          <p:cNvSpPr/>
          <p:nvPr/>
        </p:nvSpPr>
        <p:spPr>
          <a:xfrm>
            <a:off x="271475" y="210200"/>
            <a:ext cx="6791400" cy="369300"/>
          </a:xfrm>
          <a:prstGeom prst="rect">
            <a:avLst/>
          </a:prstGeom>
          <a:solidFill>
            <a:srgbClr val="475F9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a:solidFill>
                  <a:srgbClr val="FFFFFF"/>
                </a:solidFill>
                <a:latin typeface="Calibri"/>
                <a:ea typeface="Calibri"/>
                <a:cs typeface="Calibri"/>
                <a:sym typeface="Calibri"/>
              </a:rPr>
              <a:t>WORK VALUES FOUR CORNERS</a:t>
            </a:r>
            <a:endParaRPr sz="1400" b="0" i="0" u="none" strike="noStrike" cap="none">
              <a:solidFill>
                <a:srgbClr val="FFFFFF"/>
              </a:solidFill>
              <a:latin typeface="Arial"/>
              <a:ea typeface="Arial"/>
              <a:cs typeface="Arial"/>
              <a:sym typeface="Arial"/>
            </a:endParaRPr>
          </a:p>
        </p:txBody>
      </p:sp>
      <p:sp>
        <p:nvSpPr>
          <p:cNvPr id="137" name="Google Shape;137;ge5a9b407d2_0_30"/>
          <p:cNvSpPr/>
          <p:nvPr/>
        </p:nvSpPr>
        <p:spPr>
          <a:xfrm>
            <a:off x="210300" y="552050"/>
            <a:ext cx="24306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rgbClr val="475F97"/>
                </a:solidFill>
                <a:latin typeface="Calibri"/>
                <a:ea typeface="Calibri"/>
                <a:cs typeface="Calibri"/>
                <a:sym typeface="Calibri"/>
              </a:rPr>
              <a:t>DIRECTIONS</a:t>
            </a:r>
            <a:endParaRPr sz="1500" b="0" i="0" u="none" strike="noStrike" cap="none">
              <a:solidFill>
                <a:srgbClr val="000000"/>
              </a:solidFill>
              <a:latin typeface="Arial"/>
              <a:ea typeface="Arial"/>
              <a:cs typeface="Arial"/>
              <a:sym typeface="Arial"/>
            </a:endParaRPr>
          </a:p>
        </p:txBody>
      </p:sp>
      <p:sp>
        <p:nvSpPr>
          <p:cNvPr id="138" name="Google Shape;138;ge5a9b407d2_0_30"/>
          <p:cNvSpPr txBox="1"/>
          <p:nvPr/>
        </p:nvSpPr>
        <p:spPr>
          <a:xfrm>
            <a:off x="310375" y="878000"/>
            <a:ext cx="6699900" cy="738900"/>
          </a:xfrm>
          <a:prstGeom prst="rect">
            <a:avLst/>
          </a:prstGeom>
          <a:noFill/>
          <a:ln w="19050" cap="flat" cmpd="sng">
            <a:solidFill>
              <a:srgbClr val="475F97"/>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a:latin typeface="Calibri"/>
                <a:ea typeface="Calibri"/>
                <a:cs typeface="Calibri"/>
                <a:sym typeface="Calibri"/>
              </a:rPr>
              <a:t>Look at the following 4 work values and determine which value you feel is most important to YOU when considering your future job or occupation.  Move to that area of the room that matches the location of your work value.</a:t>
            </a:r>
            <a:endParaRPr sz="1200" b="0" i="0" u="none" strike="noStrike" cap="none">
              <a:solidFill>
                <a:srgbClr val="000000"/>
              </a:solidFill>
              <a:latin typeface="Calibri"/>
              <a:ea typeface="Calibri"/>
              <a:cs typeface="Calibri"/>
              <a:sym typeface="Calibri"/>
            </a:endParaRPr>
          </a:p>
        </p:txBody>
      </p:sp>
      <p:graphicFrame>
        <p:nvGraphicFramePr>
          <p:cNvPr id="139" name="Google Shape;139;ge5a9b407d2_0_30"/>
          <p:cNvGraphicFramePr/>
          <p:nvPr/>
        </p:nvGraphicFramePr>
        <p:xfrm>
          <a:off x="378925" y="1839200"/>
          <a:ext cx="3000000" cy="3000000"/>
        </p:xfrm>
        <a:graphic>
          <a:graphicData uri="http://schemas.openxmlformats.org/drawingml/2006/table">
            <a:tbl>
              <a:tblPr>
                <a:noFill/>
                <a:tableStyleId>{1588C170-514D-4CC2-8BAA-ABC0582FEA37}</a:tableStyleId>
              </a:tblPr>
              <a:tblGrid>
                <a:gridCol w="3278675">
                  <a:extLst>
                    <a:ext uri="{9D8B030D-6E8A-4147-A177-3AD203B41FA5}">
                      <a16:colId xmlns:a16="http://schemas.microsoft.com/office/drawing/2014/main" val="20000"/>
                    </a:ext>
                  </a:extLst>
                </a:gridCol>
                <a:gridCol w="3278675">
                  <a:extLst>
                    <a:ext uri="{9D8B030D-6E8A-4147-A177-3AD203B41FA5}">
                      <a16:colId xmlns:a16="http://schemas.microsoft.com/office/drawing/2014/main" val="20001"/>
                    </a:ext>
                  </a:extLst>
                </a:gridCol>
              </a:tblGrid>
              <a:tr h="2178625">
                <a:tc>
                  <a:txBody>
                    <a:bodyPr/>
                    <a:lstStyle/>
                    <a:p>
                      <a:pPr marL="0" lvl="0" indent="0" algn="l" rtl="0">
                        <a:spcBef>
                          <a:spcPts val="0"/>
                        </a:spcBef>
                        <a:spcAft>
                          <a:spcPts val="0"/>
                        </a:spcAft>
                        <a:buNone/>
                      </a:pPr>
                      <a:r>
                        <a:rPr lang="en-US"/>
                        <a:t>Front Left of Room</a:t>
                      </a:r>
                      <a:endParaRPr/>
                    </a:p>
                    <a:p>
                      <a:pPr marL="0" lvl="0" indent="0" algn="l" rtl="0">
                        <a:spcBef>
                          <a:spcPts val="0"/>
                        </a:spcBef>
                        <a:spcAft>
                          <a:spcPts val="0"/>
                        </a:spcAft>
                        <a:buNone/>
                      </a:pPr>
                      <a:endParaRPr/>
                    </a:p>
                    <a:p>
                      <a:pPr marL="0" lvl="0" indent="0" algn="ctr" rtl="0">
                        <a:spcBef>
                          <a:spcPts val="0"/>
                        </a:spcBef>
                        <a:spcAft>
                          <a:spcPts val="0"/>
                        </a:spcAft>
                        <a:buNone/>
                      </a:pPr>
                      <a:r>
                        <a:rPr lang="en-US" sz="2900">
                          <a:latin typeface="Comfortaa"/>
                          <a:ea typeface="Comfortaa"/>
                          <a:cs typeface="Comfortaa"/>
                          <a:sym typeface="Comfortaa"/>
                        </a:rPr>
                        <a:t>My supervisors would stick up for me and have my back.</a:t>
                      </a:r>
                      <a:endParaRPr sz="2900">
                        <a:latin typeface="Comfortaa"/>
                        <a:ea typeface="Comfortaa"/>
                        <a:cs typeface="Comfortaa"/>
                        <a:sym typeface="Comfortaa"/>
                      </a:endParaRPr>
                    </a:p>
                  </a:txBody>
                  <a:tcPr marL="91425" marR="91425" marT="91425" marB="91425">
                    <a:lnL w="76200" cap="flat" cmpd="sng">
                      <a:solidFill>
                        <a:srgbClr val="9FC5E8"/>
                      </a:solidFill>
                      <a:prstDash val="solid"/>
                      <a:round/>
                      <a:headEnd type="none" w="sm" len="sm"/>
                      <a:tailEnd type="none" w="sm" len="sm"/>
                    </a:lnL>
                    <a:lnR w="76200" cap="flat" cmpd="sng">
                      <a:solidFill>
                        <a:srgbClr val="9FC5E8"/>
                      </a:solidFill>
                      <a:prstDash val="solid"/>
                      <a:round/>
                      <a:headEnd type="none" w="sm" len="sm"/>
                      <a:tailEnd type="none" w="sm" len="sm"/>
                    </a:lnR>
                    <a:lnT w="76200" cap="flat" cmpd="sng">
                      <a:solidFill>
                        <a:srgbClr val="9FC5E8"/>
                      </a:solidFill>
                      <a:prstDash val="solid"/>
                      <a:round/>
                      <a:headEnd type="none" w="sm" len="sm"/>
                      <a:tailEnd type="none" w="sm" len="sm"/>
                    </a:lnT>
                    <a:lnB w="76200" cap="flat" cmpd="sng">
                      <a:solidFill>
                        <a:srgbClr val="9FC5E8"/>
                      </a:solidFill>
                      <a:prstDash val="solid"/>
                      <a:round/>
                      <a:headEnd type="none" w="sm" len="sm"/>
                      <a:tailEnd type="none" w="sm" len="sm"/>
                    </a:lnB>
                  </a:tcPr>
                </a:tc>
                <a:tc>
                  <a:txBody>
                    <a:bodyPr/>
                    <a:lstStyle/>
                    <a:p>
                      <a:pPr marL="0" lvl="0" indent="0" algn="l" rtl="0">
                        <a:spcBef>
                          <a:spcPts val="0"/>
                        </a:spcBef>
                        <a:spcAft>
                          <a:spcPts val="0"/>
                        </a:spcAft>
                        <a:buNone/>
                      </a:pPr>
                      <a:r>
                        <a:rPr lang="en-US"/>
                        <a:t>Front Right of Room</a:t>
                      </a:r>
                      <a:endParaRPr/>
                    </a:p>
                    <a:p>
                      <a:pPr marL="0" lvl="0" indent="0" algn="l" rtl="0">
                        <a:spcBef>
                          <a:spcPts val="0"/>
                        </a:spcBef>
                        <a:spcAft>
                          <a:spcPts val="0"/>
                        </a:spcAft>
                        <a:buNone/>
                      </a:pPr>
                      <a:endParaRPr/>
                    </a:p>
                    <a:p>
                      <a:pPr marL="0" lvl="0" indent="0" algn="ctr" rtl="0">
                        <a:spcBef>
                          <a:spcPts val="0"/>
                        </a:spcBef>
                        <a:spcAft>
                          <a:spcPts val="0"/>
                        </a:spcAft>
                        <a:buNone/>
                      </a:pPr>
                      <a:r>
                        <a:rPr lang="en-US" sz="2600">
                          <a:solidFill>
                            <a:schemeClr val="dk1"/>
                          </a:solidFill>
                          <a:latin typeface="Comfortaa"/>
                          <a:ea typeface="Comfortaa"/>
                          <a:cs typeface="Comfortaa"/>
                          <a:sym typeface="Comfortaa"/>
                        </a:rPr>
                        <a:t>My supervisors would train me well.</a:t>
                      </a:r>
                      <a:endParaRPr sz="1200"/>
                    </a:p>
                  </a:txBody>
                  <a:tcPr marL="91425" marR="91425" marT="91425" marB="91425">
                    <a:lnL w="76200" cap="flat" cmpd="sng">
                      <a:solidFill>
                        <a:srgbClr val="9FC5E8"/>
                      </a:solidFill>
                      <a:prstDash val="solid"/>
                      <a:round/>
                      <a:headEnd type="none" w="sm" len="sm"/>
                      <a:tailEnd type="none" w="sm" len="sm"/>
                    </a:lnL>
                    <a:lnR w="76200" cap="flat" cmpd="sng">
                      <a:solidFill>
                        <a:srgbClr val="9FC5E8"/>
                      </a:solidFill>
                      <a:prstDash val="solid"/>
                      <a:round/>
                      <a:headEnd type="none" w="sm" len="sm"/>
                      <a:tailEnd type="none" w="sm" len="sm"/>
                    </a:lnR>
                    <a:lnT w="76200" cap="flat" cmpd="sng">
                      <a:solidFill>
                        <a:srgbClr val="9FC5E8"/>
                      </a:solidFill>
                      <a:prstDash val="solid"/>
                      <a:round/>
                      <a:headEnd type="none" w="sm" len="sm"/>
                      <a:tailEnd type="none" w="sm" len="sm"/>
                    </a:lnT>
                    <a:lnB w="76200" cap="flat" cmpd="sng">
                      <a:solidFill>
                        <a:srgbClr val="9FC5E8"/>
                      </a:solidFill>
                      <a:prstDash val="solid"/>
                      <a:round/>
                      <a:headEnd type="none" w="sm" len="sm"/>
                      <a:tailEnd type="none" w="sm" len="sm"/>
                    </a:lnB>
                  </a:tcPr>
                </a:tc>
                <a:extLst>
                  <a:ext uri="{0D108BD9-81ED-4DB2-BD59-A6C34878D82A}">
                    <a16:rowId xmlns:a16="http://schemas.microsoft.com/office/drawing/2014/main" val="10000"/>
                  </a:ext>
                </a:extLst>
              </a:tr>
              <a:tr h="2178625">
                <a:tc>
                  <a:txBody>
                    <a:bodyPr/>
                    <a:lstStyle/>
                    <a:p>
                      <a:pPr marL="0" lvl="0" indent="0" algn="l" rtl="0">
                        <a:spcBef>
                          <a:spcPts val="0"/>
                        </a:spcBef>
                        <a:spcAft>
                          <a:spcPts val="0"/>
                        </a:spcAft>
                        <a:buNone/>
                      </a:pPr>
                      <a:r>
                        <a:rPr lang="en-US"/>
                        <a:t>Back Left of Room</a:t>
                      </a:r>
                      <a:endParaRPr/>
                    </a:p>
                    <a:p>
                      <a:pPr marL="0" lvl="0" indent="0" algn="l" rtl="0">
                        <a:spcBef>
                          <a:spcPts val="0"/>
                        </a:spcBef>
                        <a:spcAft>
                          <a:spcPts val="0"/>
                        </a:spcAft>
                        <a:buNone/>
                      </a:pPr>
                      <a:endParaRPr/>
                    </a:p>
                    <a:p>
                      <a:pPr marL="0" lvl="0" indent="0" algn="ctr" rtl="0">
                        <a:spcBef>
                          <a:spcPts val="0"/>
                        </a:spcBef>
                        <a:spcAft>
                          <a:spcPts val="0"/>
                        </a:spcAft>
                        <a:buNone/>
                      </a:pPr>
                      <a:r>
                        <a:rPr lang="en-US" sz="3000">
                          <a:solidFill>
                            <a:schemeClr val="dk1"/>
                          </a:solidFill>
                          <a:latin typeface="Comfortaa"/>
                          <a:ea typeface="Comfortaa"/>
                          <a:cs typeface="Comfortaa"/>
                          <a:sym typeface="Comfortaa"/>
                        </a:rPr>
                        <a:t>The job would have good working conditions.</a:t>
                      </a:r>
                      <a:endParaRPr sz="800"/>
                    </a:p>
                  </a:txBody>
                  <a:tcPr marL="91425" marR="91425" marT="91425" marB="91425">
                    <a:lnL w="76200" cap="flat" cmpd="sng">
                      <a:solidFill>
                        <a:srgbClr val="9FC5E8"/>
                      </a:solidFill>
                      <a:prstDash val="solid"/>
                      <a:round/>
                      <a:headEnd type="none" w="sm" len="sm"/>
                      <a:tailEnd type="none" w="sm" len="sm"/>
                    </a:lnL>
                    <a:lnR w="76200" cap="flat" cmpd="sng">
                      <a:solidFill>
                        <a:srgbClr val="9FC5E8"/>
                      </a:solidFill>
                      <a:prstDash val="solid"/>
                      <a:round/>
                      <a:headEnd type="none" w="sm" len="sm"/>
                      <a:tailEnd type="none" w="sm" len="sm"/>
                    </a:lnR>
                    <a:lnT w="76200" cap="flat" cmpd="sng">
                      <a:solidFill>
                        <a:srgbClr val="9FC5E8"/>
                      </a:solidFill>
                      <a:prstDash val="solid"/>
                      <a:round/>
                      <a:headEnd type="none" w="sm" len="sm"/>
                      <a:tailEnd type="none" w="sm" len="sm"/>
                    </a:lnT>
                    <a:lnB w="76200" cap="flat" cmpd="sng">
                      <a:solidFill>
                        <a:srgbClr val="9FC5E8"/>
                      </a:solidFill>
                      <a:prstDash val="solid"/>
                      <a:round/>
                      <a:headEnd type="none" w="sm" len="sm"/>
                      <a:tailEnd type="none" w="sm" len="sm"/>
                    </a:lnB>
                  </a:tcPr>
                </a:tc>
                <a:tc>
                  <a:txBody>
                    <a:bodyPr/>
                    <a:lstStyle/>
                    <a:p>
                      <a:pPr marL="0" lvl="0" indent="0" algn="l" rtl="0">
                        <a:spcBef>
                          <a:spcPts val="0"/>
                        </a:spcBef>
                        <a:spcAft>
                          <a:spcPts val="0"/>
                        </a:spcAft>
                        <a:buNone/>
                      </a:pPr>
                      <a:r>
                        <a:rPr lang="en-US"/>
                        <a:t>Back Right of Room</a:t>
                      </a:r>
                      <a:endParaRPr/>
                    </a:p>
                    <a:p>
                      <a:pPr marL="0" lvl="0" indent="0" algn="l" rtl="0">
                        <a:spcBef>
                          <a:spcPts val="0"/>
                        </a:spcBef>
                        <a:spcAft>
                          <a:spcPts val="0"/>
                        </a:spcAft>
                        <a:buNone/>
                      </a:pPr>
                      <a:endParaRPr/>
                    </a:p>
                    <a:p>
                      <a:pPr marL="0" lvl="0" indent="0" algn="ctr" rtl="0">
                        <a:spcBef>
                          <a:spcPts val="0"/>
                        </a:spcBef>
                        <a:spcAft>
                          <a:spcPts val="0"/>
                        </a:spcAft>
                        <a:buNone/>
                      </a:pPr>
                      <a:r>
                        <a:rPr lang="en-US" sz="2600">
                          <a:solidFill>
                            <a:schemeClr val="dk1"/>
                          </a:solidFill>
                          <a:latin typeface="Comfortaa"/>
                          <a:ea typeface="Comfortaa"/>
                          <a:cs typeface="Comfortaa"/>
                          <a:sym typeface="Comfortaa"/>
                        </a:rPr>
                        <a:t>The job would provide for steady employment.</a:t>
                      </a:r>
                      <a:endParaRPr sz="1200">
                        <a:solidFill>
                          <a:schemeClr val="dk1"/>
                        </a:solidFill>
                      </a:endParaRPr>
                    </a:p>
                    <a:p>
                      <a:pPr marL="0" lvl="0" indent="0" algn="l" rtl="0">
                        <a:spcBef>
                          <a:spcPts val="0"/>
                        </a:spcBef>
                        <a:spcAft>
                          <a:spcPts val="0"/>
                        </a:spcAft>
                        <a:buNone/>
                      </a:pPr>
                      <a:endParaRPr/>
                    </a:p>
                  </a:txBody>
                  <a:tcPr marL="91425" marR="91425" marT="91425" marB="91425">
                    <a:lnL w="76200" cap="flat" cmpd="sng">
                      <a:solidFill>
                        <a:srgbClr val="9FC5E8"/>
                      </a:solidFill>
                      <a:prstDash val="solid"/>
                      <a:round/>
                      <a:headEnd type="none" w="sm" len="sm"/>
                      <a:tailEnd type="none" w="sm" len="sm"/>
                    </a:lnL>
                    <a:lnR w="76200" cap="flat" cmpd="sng">
                      <a:solidFill>
                        <a:srgbClr val="9FC5E8"/>
                      </a:solidFill>
                      <a:prstDash val="solid"/>
                      <a:round/>
                      <a:headEnd type="none" w="sm" len="sm"/>
                      <a:tailEnd type="none" w="sm" len="sm"/>
                    </a:lnR>
                    <a:lnT w="76200" cap="flat" cmpd="sng">
                      <a:solidFill>
                        <a:srgbClr val="9FC5E8"/>
                      </a:solidFill>
                      <a:prstDash val="solid"/>
                      <a:round/>
                      <a:headEnd type="none" w="sm" len="sm"/>
                      <a:tailEnd type="none" w="sm" len="sm"/>
                    </a:lnT>
                    <a:lnB w="76200" cap="flat" cmpd="sng">
                      <a:solidFill>
                        <a:srgbClr val="9FC5E8"/>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40" name="Google Shape;140;ge5a9b407d2_0_30"/>
          <p:cNvSpPr/>
          <p:nvPr/>
        </p:nvSpPr>
        <p:spPr>
          <a:xfrm>
            <a:off x="2566925" y="6710375"/>
            <a:ext cx="22005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3600" b="1">
                <a:solidFill>
                  <a:srgbClr val="475F97"/>
                </a:solidFill>
                <a:latin typeface="Calibri"/>
                <a:ea typeface="Calibri"/>
                <a:cs typeface="Calibri"/>
                <a:sym typeface="Calibri"/>
              </a:rPr>
              <a:t>Discussion</a:t>
            </a:r>
            <a:endParaRPr sz="3600" b="0" i="0" u="none" strike="noStrike" cap="none">
              <a:solidFill>
                <a:srgbClr val="000000"/>
              </a:solidFill>
              <a:latin typeface="Arial"/>
              <a:ea typeface="Arial"/>
              <a:cs typeface="Arial"/>
              <a:sym typeface="Arial"/>
            </a:endParaRPr>
          </a:p>
        </p:txBody>
      </p:sp>
      <p:sp>
        <p:nvSpPr>
          <p:cNvPr id="141" name="Google Shape;141;ge5a9b407d2_0_30"/>
          <p:cNvSpPr txBox="1"/>
          <p:nvPr/>
        </p:nvSpPr>
        <p:spPr>
          <a:xfrm>
            <a:off x="550725" y="7289200"/>
            <a:ext cx="6213900" cy="1108200"/>
          </a:xfrm>
          <a:prstGeom prst="rect">
            <a:avLst/>
          </a:prstGeom>
          <a:noFill/>
          <a:ln w="19050" cap="flat" cmpd="sng">
            <a:solidFill>
              <a:srgbClr val="475F97"/>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3000">
                <a:latin typeface="Calibri"/>
                <a:ea typeface="Calibri"/>
                <a:cs typeface="Calibri"/>
                <a:sym typeface="Calibri"/>
              </a:rPr>
              <a:t>Give an example of a situation when this would be important.</a:t>
            </a:r>
            <a:endParaRPr sz="3000" b="0" i="0" u="none" strike="noStrike" cap="none">
              <a:solidFill>
                <a:srgbClr val="000000"/>
              </a:solidFill>
              <a:latin typeface="Calibri"/>
              <a:ea typeface="Calibri"/>
              <a:cs typeface="Calibri"/>
              <a:sym typeface="Calibri"/>
            </a:endParaRPr>
          </a:p>
        </p:txBody>
      </p:sp>
      <p:grpSp>
        <p:nvGrpSpPr>
          <p:cNvPr id="142" name="Google Shape;142;ge5a9b407d2_0_30"/>
          <p:cNvGrpSpPr/>
          <p:nvPr/>
        </p:nvGrpSpPr>
        <p:grpSpPr>
          <a:xfrm>
            <a:off x="5649863" y="8682288"/>
            <a:ext cx="1473675" cy="461700"/>
            <a:chOff x="2828150" y="190363"/>
            <a:chExt cx="1473675" cy="461700"/>
          </a:xfrm>
        </p:grpSpPr>
        <p:pic>
          <p:nvPicPr>
            <p:cNvPr id="143" name="Google Shape;143;ge5a9b407d2_0_30"/>
            <p:cNvPicPr preferRelativeResize="0"/>
            <p:nvPr/>
          </p:nvPicPr>
          <p:blipFill>
            <a:blip r:embed="rId4">
              <a:alphaModFix/>
            </a:blip>
            <a:stretch>
              <a:fillRect/>
            </a:stretch>
          </p:blipFill>
          <p:spPr>
            <a:xfrm>
              <a:off x="3657050" y="323996"/>
              <a:ext cx="644775" cy="194417"/>
            </a:xfrm>
            <a:prstGeom prst="rect">
              <a:avLst/>
            </a:prstGeom>
            <a:noFill/>
            <a:ln>
              <a:noFill/>
            </a:ln>
          </p:spPr>
        </p:pic>
        <p:sp>
          <p:nvSpPr>
            <p:cNvPr id="144" name="Google Shape;144;ge5a9b407d2_0_30"/>
            <p:cNvSpPr txBox="1"/>
            <p:nvPr/>
          </p:nvSpPr>
          <p:spPr>
            <a:xfrm>
              <a:off x="2828150" y="190363"/>
              <a:ext cx="8289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900">
                  <a:solidFill>
                    <a:srgbClr val="FFFFFF"/>
                  </a:solidFill>
                  <a:latin typeface="Calibri"/>
                  <a:ea typeface="Calibri"/>
                  <a:cs typeface="Calibri"/>
                  <a:sym typeface="Calibri"/>
                </a:rPr>
                <a:t>Sign in and save results:</a:t>
              </a:r>
              <a:endParaRPr sz="900">
                <a:solidFill>
                  <a:srgbClr val="FFFFFF"/>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586</Words>
  <Application>Microsoft Office PowerPoint</Application>
  <PresentationFormat>Custom</PresentationFormat>
  <Paragraphs>90</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Comfortaa</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Yandle</dc:creator>
  <cp:lastModifiedBy>Vaughn, Jamie</cp:lastModifiedBy>
  <cp:revision>1</cp:revision>
  <dcterms:created xsi:type="dcterms:W3CDTF">2021-07-07T21:06:10Z</dcterms:created>
  <dcterms:modified xsi:type="dcterms:W3CDTF">2021-09-01T21:04:59Z</dcterms:modified>
</cp:coreProperties>
</file>