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QYCSlgOfkEIGf4WdMa6FKY8hb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1904925" y="685800"/>
            <a:ext cx="10668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-1904925" y="685800"/>
            <a:ext cx="10668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940300" y="-942432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29841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29843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29843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887391" y="740570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indent="-37084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indent="-350519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3887391" y="740570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b="0" i="0" sz="25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b="0" i="0" sz="2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None/>
              <a:defRPr b="0" i="0" sz="35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b="0" i="0" sz="22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0519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 sz="19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0039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0039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0039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004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004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b="0" i="0" sz="96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5725" y="1297950"/>
            <a:ext cx="5500325" cy="28248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339350" y="316735"/>
            <a:ext cx="8489100" cy="4002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FFFFFF"/>
                </a:solidFill>
              </a:rPr>
              <a:t>REALITY CHECK</a:t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466000" y="772000"/>
            <a:ext cx="6235800" cy="133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Venn Diagram of Wants vs. Needs</a:t>
            </a:r>
            <a:endParaRPr b="1" i="1" sz="1500">
              <a:solidFill>
                <a:srgbClr val="475F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Place the items in either wants or needs. If it considered both, place in the middle.</a:t>
            </a:r>
            <a:endParaRPr b="1" i="1" sz="1500">
              <a:solidFill>
                <a:srgbClr val="475F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Wants                                                                   	Needs</a:t>
            </a:r>
            <a:endParaRPr b="1" i="1" sz="1500">
              <a:solidFill>
                <a:srgbClr val="475F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500"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1" sz="15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324938" y="4199325"/>
            <a:ext cx="468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Car</a:t>
            </a:r>
            <a:endParaRPr b="1" sz="1500">
              <a:solidFill>
                <a:srgbClr val="475F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3333913" y="3730250"/>
            <a:ext cx="1187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Cell Phone</a:t>
            </a:r>
            <a:endParaRPr b="1" sz="1500">
              <a:solidFill>
                <a:srgbClr val="475F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941275" y="3714463"/>
            <a:ext cx="1187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Cable/TV</a:t>
            </a:r>
            <a:endParaRPr b="1" sz="1500">
              <a:solidFill>
                <a:srgbClr val="475F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555263" y="3730250"/>
            <a:ext cx="1126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Wi-Fi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5529525" y="3707838"/>
            <a:ext cx="1598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Credit Card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137025" y="3676675"/>
            <a:ext cx="1598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Groceries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7236050" y="3552825"/>
            <a:ext cx="1534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Laptop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328475" y="4036650"/>
            <a:ext cx="1798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Take Out From Restaurant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5209025" y="4154525"/>
            <a:ext cx="986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Coffee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2782050" y="4167750"/>
            <a:ext cx="1126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Movies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1165650" y="4167750"/>
            <a:ext cx="1534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House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519825" y="3185600"/>
            <a:ext cx="17427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Insurance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6684925" y="3261175"/>
            <a:ext cx="1534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Vitamins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6474800" y="0"/>
            <a:ext cx="1227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 in and save </a:t>
            </a:r>
            <a:r>
              <a:rPr lang="en-US"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r>
              <a:rPr lang="en-US"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48225" y="45050"/>
            <a:ext cx="671875" cy="20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2021-07-07T21:06:10Z</dcterms:created>
  <dc:creator>Jennifer Yandle</dc:creator>
</cp:coreProperties>
</file>